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handoutMasterIdLst>
    <p:handoutMasterId r:id="rId38"/>
  </p:handoutMasterIdLst>
  <p:sldIdLst>
    <p:sldId id="289"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91" r:id="rId22"/>
    <p:sldId id="298" r:id="rId23"/>
    <p:sldId id="299" r:id="rId24"/>
    <p:sldId id="277" r:id="rId25"/>
    <p:sldId id="278" r:id="rId26"/>
    <p:sldId id="279" r:id="rId27"/>
    <p:sldId id="300" r:id="rId28"/>
    <p:sldId id="281" r:id="rId29"/>
    <p:sldId id="282" r:id="rId30"/>
    <p:sldId id="283" r:id="rId31"/>
    <p:sldId id="284" r:id="rId32"/>
    <p:sldId id="302" r:id="rId33"/>
    <p:sldId id="285" r:id="rId34"/>
    <p:sldId id="301" r:id="rId35"/>
    <p:sldId id="288" r:id="rId36"/>
    <p:sldId id="290" r:id="rId37"/>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6997F2-8E4D-1099-2D1E-B2DE82FF16F7}" name="Fiberta" initials="F" userId="Fiberta"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B8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92" autoAdjust="0"/>
    <p:restoredTop sz="94660"/>
  </p:normalViewPr>
  <p:slideViewPr>
    <p:cSldViewPr snapToGrid="0">
      <p:cViewPr varScale="1">
        <p:scale>
          <a:sx n="63" d="100"/>
          <a:sy n="63" d="100"/>
        </p:scale>
        <p:origin x="736" y="76"/>
      </p:cViewPr>
      <p:guideLst/>
    </p:cSldViewPr>
  </p:slideViewPr>
  <p:notesTextViewPr>
    <p:cViewPr>
      <p:scale>
        <a:sx n="1" d="1"/>
        <a:sy n="1" d="1"/>
      </p:scale>
      <p:origin x="0" y="0"/>
    </p:cViewPr>
  </p:notesTextViewPr>
  <p:sorterViewPr>
    <p:cViewPr varScale="1">
      <p:scale>
        <a:sx n="100" d="100"/>
        <a:sy n="100" d="100"/>
      </p:scale>
      <p:origin x="0" y="-8484"/>
    </p:cViewPr>
  </p:sorterViewPr>
  <p:notesViewPr>
    <p:cSldViewPr snapToGrid="0">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microsoft.com/office/2018/10/relationships/authors" Target="authors.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B32D42-EE1E-68B5-15D9-8FED97E39F2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7626533-A3DC-2581-6BDC-B22164A081E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B7DA3D-6013-4AEE-913B-BC1503C9417F}" type="datetimeFigureOut">
              <a:rPr lang="en-US" smtClean="0"/>
              <a:t>9/16/2024</a:t>
            </a:fld>
            <a:endParaRPr lang="en-US"/>
          </a:p>
        </p:txBody>
      </p:sp>
      <p:sp>
        <p:nvSpPr>
          <p:cNvPr id="4" name="Footer Placeholder 3">
            <a:extLst>
              <a:ext uri="{FF2B5EF4-FFF2-40B4-BE49-F238E27FC236}">
                <a16:creationId xmlns:a16="http://schemas.microsoft.com/office/drawing/2014/main" id="{55089CF2-E192-61AB-C637-6336F3E90BB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66326A7-0F29-8E2E-2D7A-756C42C26FF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70DE128-F10E-446F-9696-C3A56F49C397}" type="slidenum">
              <a:rPr lang="en-US" smtClean="0"/>
              <a:t>‹#›</a:t>
            </a:fld>
            <a:endParaRPr lang="en-US"/>
          </a:p>
        </p:txBody>
      </p:sp>
    </p:spTree>
    <p:extLst>
      <p:ext uri="{BB962C8B-B14F-4D97-AF65-F5344CB8AC3E}">
        <p14:creationId xmlns:p14="http://schemas.microsoft.com/office/powerpoint/2010/main" val="323600611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94A87-01C0-4055-0FAB-022595301D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t-LT"/>
          </a:p>
        </p:txBody>
      </p:sp>
      <p:sp>
        <p:nvSpPr>
          <p:cNvPr id="3" name="Subtitle 2">
            <a:extLst>
              <a:ext uri="{FF2B5EF4-FFF2-40B4-BE49-F238E27FC236}">
                <a16:creationId xmlns:a16="http://schemas.microsoft.com/office/drawing/2014/main" id="{19EBE0E2-F075-F3BF-4EA2-103F14CE0F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t-LT"/>
          </a:p>
        </p:txBody>
      </p:sp>
      <p:sp>
        <p:nvSpPr>
          <p:cNvPr id="4" name="Date Placeholder 3">
            <a:extLst>
              <a:ext uri="{FF2B5EF4-FFF2-40B4-BE49-F238E27FC236}">
                <a16:creationId xmlns:a16="http://schemas.microsoft.com/office/drawing/2014/main" id="{F4D49838-70E2-E191-7473-A50544764BF4}"/>
              </a:ext>
            </a:extLst>
          </p:cNvPr>
          <p:cNvSpPr>
            <a:spLocks noGrp="1"/>
          </p:cNvSpPr>
          <p:nvPr>
            <p:ph type="dt" sz="half" idx="10"/>
          </p:nvPr>
        </p:nvSpPr>
        <p:spPr/>
        <p:txBody>
          <a:bodyPr/>
          <a:lstStyle/>
          <a:p>
            <a:fld id="{18069855-9141-4E94-BC22-6CED9FA89384}" type="datetimeFigureOut">
              <a:rPr lang="lt-LT" smtClean="0"/>
              <a:t>2024-09-16</a:t>
            </a:fld>
            <a:endParaRPr lang="lt-LT"/>
          </a:p>
        </p:txBody>
      </p:sp>
      <p:sp>
        <p:nvSpPr>
          <p:cNvPr id="5" name="Footer Placeholder 4">
            <a:extLst>
              <a:ext uri="{FF2B5EF4-FFF2-40B4-BE49-F238E27FC236}">
                <a16:creationId xmlns:a16="http://schemas.microsoft.com/office/drawing/2014/main" id="{CDAE418D-91D8-2A89-7C4C-90458C57230B}"/>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C04FB680-5F57-CF15-8B73-8946187C6105}"/>
              </a:ext>
            </a:extLst>
          </p:cNvPr>
          <p:cNvSpPr>
            <a:spLocks noGrp="1"/>
          </p:cNvSpPr>
          <p:nvPr>
            <p:ph type="sldNum" sz="quarter" idx="12"/>
          </p:nvPr>
        </p:nvSpPr>
        <p:spPr/>
        <p:txBody>
          <a:bodyPr/>
          <a:lstStyle/>
          <a:p>
            <a:fld id="{C0378201-CC0D-4EAA-A889-A4BD39BB41E5}" type="slidenum">
              <a:rPr lang="lt-LT" smtClean="0"/>
              <a:t>‹#›</a:t>
            </a:fld>
            <a:endParaRPr lang="lt-LT"/>
          </a:p>
        </p:txBody>
      </p:sp>
    </p:spTree>
    <p:extLst>
      <p:ext uri="{BB962C8B-B14F-4D97-AF65-F5344CB8AC3E}">
        <p14:creationId xmlns:p14="http://schemas.microsoft.com/office/powerpoint/2010/main" val="1151899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FB34C-095C-64FB-B659-2D300B2AE077}"/>
              </a:ext>
            </a:extLst>
          </p:cNvPr>
          <p:cNvSpPr>
            <a:spLocks noGrp="1"/>
          </p:cNvSpPr>
          <p:nvPr>
            <p:ph type="title"/>
          </p:nvPr>
        </p:nvSpPr>
        <p:spPr/>
        <p:txBody>
          <a:bodyPr/>
          <a:lstStyle/>
          <a:p>
            <a:r>
              <a:rPr lang="en-US"/>
              <a:t>Click to edit Master title style</a:t>
            </a:r>
            <a:endParaRPr lang="lt-LT"/>
          </a:p>
        </p:txBody>
      </p:sp>
      <p:sp>
        <p:nvSpPr>
          <p:cNvPr id="3" name="Vertical Text Placeholder 2">
            <a:extLst>
              <a:ext uri="{FF2B5EF4-FFF2-40B4-BE49-F238E27FC236}">
                <a16:creationId xmlns:a16="http://schemas.microsoft.com/office/drawing/2014/main" id="{41AB720C-B82A-4A43-E633-80C1E85CFB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79F6E9C9-FAE0-9335-9B4C-0BEE1FF88A44}"/>
              </a:ext>
            </a:extLst>
          </p:cNvPr>
          <p:cNvSpPr>
            <a:spLocks noGrp="1"/>
          </p:cNvSpPr>
          <p:nvPr>
            <p:ph type="dt" sz="half" idx="10"/>
          </p:nvPr>
        </p:nvSpPr>
        <p:spPr/>
        <p:txBody>
          <a:bodyPr/>
          <a:lstStyle/>
          <a:p>
            <a:fld id="{18069855-9141-4E94-BC22-6CED9FA89384}" type="datetimeFigureOut">
              <a:rPr lang="lt-LT" smtClean="0"/>
              <a:t>2024-09-16</a:t>
            </a:fld>
            <a:endParaRPr lang="lt-LT"/>
          </a:p>
        </p:txBody>
      </p:sp>
      <p:sp>
        <p:nvSpPr>
          <p:cNvPr id="5" name="Footer Placeholder 4">
            <a:extLst>
              <a:ext uri="{FF2B5EF4-FFF2-40B4-BE49-F238E27FC236}">
                <a16:creationId xmlns:a16="http://schemas.microsoft.com/office/drawing/2014/main" id="{F958EB34-DBAA-D58A-9EC2-1485EE595F4A}"/>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8BEA1A0E-B4E4-1141-03F2-D66BE16CAF8A}"/>
              </a:ext>
            </a:extLst>
          </p:cNvPr>
          <p:cNvSpPr>
            <a:spLocks noGrp="1"/>
          </p:cNvSpPr>
          <p:nvPr>
            <p:ph type="sldNum" sz="quarter" idx="12"/>
          </p:nvPr>
        </p:nvSpPr>
        <p:spPr/>
        <p:txBody>
          <a:bodyPr/>
          <a:lstStyle/>
          <a:p>
            <a:fld id="{C0378201-CC0D-4EAA-A889-A4BD39BB41E5}" type="slidenum">
              <a:rPr lang="lt-LT" smtClean="0"/>
              <a:t>‹#›</a:t>
            </a:fld>
            <a:endParaRPr lang="lt-LT"/>
          </a:p>
        </p:txBody>
      </p:sp>
    </p:spTree>
    <p:extLst>
      <p:ext uri="{BB962C8B-B14F-4D97-AF65-F5344CB8AC3E}">
        <p14:creationId xmlns:p14="http://schemas.microsoft.com/office/powerpoint/2010/main" val="226395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B49F7A-A0B8-31D0-7E2A-FCE1580C14D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t-LT"/>
          </a:p>
        </p:txBody>
      </p:sp>
      <p:sp>
        <p:nvSpPr>
          <p:cNvPr id="3" name="Vertical Text Placeholder 2">
            <a:extLst>
              <a:ext uri="{FF2B5EF4-FFF2-40B4-BE49-F238E27FC236}">
                <a16:creationId xmlns:a16="http://schemas.microsoft.com/office/drawing/2014/main" id="{9B40AEF2-F010-64EE-1598-675E592573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3516F6E0-4B9D-2066-3A20-7E83A50E1BD1}"/>
              </a:ext>
            </a:extLst>
          </p:cNvPr>
          <p:cNvSpPr>
            <a:spLocks noGrp="1"/>
          </p:cNvSpPr>
          <p:nvPr>
            <p:ph type="dt" sz="half" idx="10"/>
          </p:nvPr>
        </p:nvSpPr>
        <p:spPr/>
        <p:txBody>
          <a:bodyPr/>
          <a:lstStyle/>
          <a:p>
            <a:fld id="{18069855-9141-4E94-BC22-6CED9FA89384}" type="datetimeFigureOut">
              <a:rPr lang="lt-LT" smtClean="0"/>
              <a:t>2024-09-16</a:t>
            </a:fld>
            <a:endParaRPr lang="lt-LT"/>
          </a:p>
        </p:txBody>
      </p:sp>
      <p:sp>
        <p:nvSpPr>
          <p:cNvPr id="5" name="Footer Placeholder 4">
            <a:extLst>
              <a:ext uri="{FF2B5EF4-FFF2-40B4-BE49-F238E27FC236}">
                <a16:creationId xmlns:a16="http://schemas.microsoft.com/office/drawing/2014/main" id="{FE542449-A226-2664-83B7-5AEB21E81D9B}"/>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820A6699-25FD-44E1-177C-EE0050A0C83C}"/>
              </a:ext>
            </a:extLst>
          </p:cNvPr>
          <p:cNvSpPr>
            <a:spLocks noGrp="1"/>
          </p:cNvSpPr>
          <p:nvPr>
            <p:ph type="sldNum" sz="quarter" idx="12"/>
          </p:nvPr>
        </p:nvSpPr>
        <p:spPr/>
        <p:txBody>
          <a:bodyPr/>
          <a:lstStyle/>
          <a:p>
            <a:fld id="{C0378201-CC0D-4EAA-A889-A4BD39BB41E5}" type="slidenum">
              <a:rPr lang="lt-LT" smtClean="0"/>
              <a:t>‹#›</a:t>
            </a:fld>
            <a:endParaRPr lang="lt-LT"/>
          </a:p>
        </p:txBody>
      </p:sp>
    </p:spTree>
    <p:extLst>
      <p:ext uri="{BB962C8B-B14F-4D97-AF65-F5344CB8AC3E}">
        <p14:creationId xmlns:p14="http://schemas.microsoft.com/office/powerpoint/2010/main" val="1764106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81403-3249-ED72-5DA8-D566521756CB}"/>
              </a:ext>
            </a:extLst>
          </p:cNvPr>
          <p:cNvSpPr>
            <a:spLocks noGrp="1"/>
          </p:cNvSpPr>
          <p:nvPr>
            <p:ph type="title"/>
          </p:nvPr>
        </p:nvSpPr>
        <p:spPr/>
        <p:txBody>
          <a:bodyPr/>
          <a:lstStyle/>
          <a:p>
            <a:r>
              <a:rPr lang="en-US" dirty="0"/>
              <a:t>Click to edit Master title style</a:t>
            </a:r>
            <a:endParaRPr lang="lt-LT" dirty="0"/>
          </a:p>
        </p:txBody>
      </p:sp>
      <p:sp>
        <p:nvSpPr>
          <p:cNvPr id="3" name="Content Placeholder 2">
            <a:extLst>
              <a:ext uri="{FF2B5EF4-FFF2-40B4-BE49-F238E27FC236}">
                <a16:creationId xmlns:a16="http://schemas.microsoft.com/office/drawing/2014/main" id="{22E6795C-FA9A-5E11-D4A3-133E39F31D62}"/>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t-LT" dirty="0"/>
          </a:p>
        </p:txBody>
      </p:sp>
      <p:sp>
        <p:nvSpPr>
          <p:cNvPr id="4" name="Date Placeholder 3">
            <a:extLst>
              <a:ext uri="{FF2B5EF4-FFF2-40B4-BE49-F238E27FC236}">
                <a16:creationId xmlns:a16="http://schemas.microsoft.com/office/drawing/2014/main" id="{90CBE7A7-AB4B-2C99-DF62-3D3291BE68ED}"/>
              </a:ext>
            </a:extLst>
          </p:cNvPr>
          <p:cNvSpPr>
            <a:spLocks noGrp="1"/>
          </p:cNvSpPr>
          <p:nvPr>
            <p:ph type="dt" sz="half" idx="10"/>
          </p:nvPr>
        </p:nvSpPr>
        <p:spPr/>
        <p:txBody>
          <a:bodyPr/>
          <a:lstStyle/>
          <a:p>
            <a:fld id="{18069855-9141-4E94-BC22-6CED9FA89384}" type="datetimeFigureOut">
              <a:rPr lang="lt-LT" smtClean="0"/>
              <a:t>2024-09-16</a:t>
            </a:fld>
            <a:endParaRPr lang="lt-LT"/>
          </a:p>
        </p:txBody>
      </p:sp>
      <p:sp>
        <p:nvSpPr>
          <p:cNvPr id="5" name="Footer Placeholder 4">
            <a:extLst>
              <a:ext uri="{FF2B5EF4-FFF2-40B4-BE49-F238E27FC236}">
                <a16:creationId xmlns:a16="http://schemas.microsoft.com/office/drawing/2014/main" id="{2AED8831-DFD5-0764-9B7D-B3C85EFBD097}"/>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2EF4B3E0-DC67-00A9-A81B-E51D48254626}"/>
              </a:ext>
            </a:extLst>
          </p:cNvPr>
          <p:cNvSpPr>
            <a:spLocks noGrp="1"/>
          </p:cNvSpPr>
          <p:nvPr>
            <p:ph type="sldNum" sz="quarter" idx="12"/>
          </p:nvPr>
        </p:nvSpPr>
        <p:spPr/>
        <p:txBody>
          <a:bodyPr/>
          <a:lstStyle/>
          <a:p>
            <a:fld id="{C0378201-CC0D-4EAA-A889-A4BD39BB41E5}" type="slidenum">
              <a:rPr lang="lt-LT" smtClean="0"/>
              <a:t>‹#›</a:t>
            </a:fld>
            <a:endParaRPr lang="lt-LT"/>
          </a:p>
        </p:txBody>
      </p:sp>
    </p:spTree>
    <p:extLst>
      <p:ext uri="{BB962C8B-B14F-4D97-AF65-F5344CB8AC3E}">
        <p14:creationId xmlns:p14="http://schemas.microsoft.com/office/powerpoint/2010/main" val="378838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15896-9619-BF45-6AA8-49087EA9B8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t-LT"/>
          </a:p>
        </p:txBody>
      </p:sp>
      <p:sp>
        <p:nvSpPr>
          <p:cNvPr id="3" name="Text Placeholder 2">
            <a:extLst>
              <a:ext uri="{FF2B5EF4-FFF2-40B4-BE49-F238E27FC236}">
                <a16:creationId xmlns:a16="http://schemas.microsoft.com/office/drawing/2014/main" id="{4F1E4259-7091-3792-8FFB-97123EC346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C71BCF-3C6C-3A06-559E-80052020180E}"/>
              </a:ext>
            </a:extLst>
          </p:cNvPr>
          <p:cNvSpPr>
            <a:spLocks noGrp="1"/>
          </p:cNvSpPr>
          <p:nvPr>
            <p:ph type="dt" sz="half" idx="10"/>
          </p:nvPr>
        </p:nvSpPr>
        <p:spPr/>
        <p:txBody>
          <a:bodyPr/>
          <a:lstStyle/>
          <a:p>
            <a:fld id="{18069855-9141-4E94-BC22-6CED9FA89384}" type="datetimeFigureOut">
              <a:rPr lang="lt-LT" smtClean="0"/>
              <a:t>2024-09-16</a:t>
            </a:fld>
            <a:endParaRPr lang="lt-LT"/>
          </a:p>
        </p:txBody>
      </p:sp>
      <p:sp>
        <p:nvSpPr>
          <p:cNvPr id="5" name="Footer Placeholder 4">
            <a:extLst>
              <a:ext uri="{FF2B5EF4-FFF2-40B4-BE49-F238E27FC236}">
                <a16:creationId xmlns:a16="http://schemas.microsoft.com/office/drawing/2014/main" id="{6E235A4B-C632-A09A-1FDE-B2E08EC01D88}"/>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327D4E27-75F0-C407-B7E7-5A8B844EE207}"/>
              </a:ext>
            </a:extLst>
          </p:cNvPr>
          <p:cNvSpPr>
            <a:spLocks noGrp="1"/>
          </p:cNvSpPr>
          <p:nvPr>
            <p:ph type="sldNum" sz="quarter" idx="12"/>
          </p:nvPr>
        </p:nvSpPr>
        <p:spPr/>
        <p:txBody>
          <a:bodyPr/>
          <a:lstStyle/>
          <a:p>
            <a:fld id="{C0378201-CC0D-4EAA-A889-A4BD39BB41E5}" type="slidenum">
              <a:rPr lang="lt-LT" smtClean="0"/>
              <a:t>‹#›</a:t>
            </a:fld>
            <a:endParaRPr lang="lt-LT"/>
          </a:p>
        </p:txBody>
      </p:sp>
    </p:spTree>
    <p:extLst>
      <p:ext uri="{BB962C8B-B14F-4D97-AF65-F5344CB8AC3E}">
        <p14:creationId xmlns:p14="http://schemas.microsoft.com/office/powerpoint/2010/main" val="1305006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53B67-2917-AA86-882E-27096AAB4F66}"/>
              </a:ext>
            </a:extLst>
          </p:cNvPr>
          <p:cNvSpPr>
            <a:spLocks noGrp="1"/>
          </p:cNvSpPr>
          <p:nvPr>
            <p:ph type="title"/>
          </p:nvPr>
        </p:nvSpPr>
        <p:spPr/>
        <p:txBody>
          <a:bodyPr/>
          <a:lstStyle/>
          <a:p>
            <a:r>
              <a:rPr lang="en-US"/>
              <a:t>Click to edit Master title style</a:t>
            </a:r>
            <a:endParaRPr lang="lt-LT"/>
          </a:p>
        </p:txBody>
      </p:sp>
      <p:sp>
        <p:nvSpPr>
          <p:cNvPr id="3" name="Content Placeholder 2">
            <a:extLst>
              <a:ext uri="{FF2B5EF4-FFF2-40B4-BE49-F238E27FC236}">
                <a16:creationId xmlns:a16="http://schemas.microsoft.com/office/drawing/2014/main" id="{4152653A-D4B3-CA22-2054-952FAAFD72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Content Placeholder 3">
            <a:extLst>
              <a:ext uri="{FF2B5EF4-FFF2-40B4-BE49-F238E27FC236}">
                <a16:creationId xmlns:a16="http://schemas.microsoft.com/office/drawing/2014/main" id="{8B04DDBD-67A4-20E8-6A9F-0A4B7D063C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Date Placeholder 4">
            <a:extLst>
              <a:ext uri="{FF2B5EF4-FFF2-40B4-BE49-F238E27FC236}">
                <a16:creationId xmlns:a16="http://schemas.microsoft.com/office/drawing/2014/main" id="{BA965706-8F65-A33B-B567-11C8D1191D80}"/>
              </a:ext>
            </a:extLst>
          </p:cNvPr>
          <p:cNvSpPr>
            <a:spLocks noGrp="1"/>
          </p:cNvSpPr>
          <p:nvPr>
            <p:ph type="dt" sz="half" idx="10"/>
          </p:nvPr>
        </p:nvSpPr>
        <p:spPr/>
        <p:txBody>
          <a:bodyPr/>
          <a:lstStyle/>
          <a:p>
            <a:fld id="{18069855-9141-4E94-BC22-6CED9FA89384}" type="datetimeFigureOut">
              <a:rPr lang="lt-LT" smtClean="0"/>
              <a:t>2024-09-16</a:t>
            </a:fld>
            <a:endParaRPr lang="lt-LT"/>
          </a:p>
        </p:txBody>
      </p:sp>
      <p:sp>
        <p:nvSpPr>
          <p:cNvPr id="6" name="Footer Placeholder 5">
            <a:extLst>
              <a:ext uri="{FF2B5EF4-FFF2-40B4-BE49-F238E27FC236}">
                <a16:creationId xmlns:a16="http://schemas.microsoft.com/office/drawing/2014/main" id="{B6993606-F04D-26DD-441A-1999C37668D4}"/>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A44E7088-C97A-F96F-5883-1865E3E78449}"/>
              </a:ext>
            </a:extLst>
          </p:cNvPr>
          <p:cNvSpPr>
            <a:spLocks noGrp="1"/>
          </p:cNvSpPr>
          <p:nvPr>
            <p:ph type="sldNum" sz="quarter" idx="12"/>
          </p:nvPr>
        </p:nvSpPr>
        <p:spPr/>
        <p:txBody>
          <a:bodyPr/>
          <a:lstStyle/>
          <a:p>
            <a:fld id="{C0378201-CC0D-4EAA-A889-A4BD39BB41E5}" type="slidenum">
              <a:rPr lang="lt-LT" smtClean="0"/>
              <a:t>‹#›</a:t>
            </a:fld>
            <a:endParaRPr lang="lt-LT"/>
          </a:p>
        </p:txBody>
      </p:sp>
    </p:spTree>
    <p:extLst>
      <p:ext uri="{BB962C8B-B14F-4D97-AF65-F5344CB8AC3E}">
        <p14:creationId xmlns:p14="http://schemas.microsoft.com/office/powerpoint/2010/main" val="119733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EDEDD-D457-7760-22ED-5C24BB4A5724}"/>
              </a:ext>
            </a:extLst>
          </p:cNvPr>
          <p:cNvSpPr>
            <a:spLocks noGrp="1"/>
          </p:cNvSpPr>
          <p:nvPr>
            <p:ph type="title"/>
          </p:nvPr>
        </p:nvSpPr>
        <p:spPr>
          <a:xfrm>
            <a:off x="839788" y="365125"/>
            <a:ext cx="10515600" cy="1325563"/>
          </a:xfrm>
        </p:spPr>
        <p:txBody>
          <a:bodyPr/>
          <a:lstStyle/>
          <a:p>
            <a:r>
              <a:rPr lang="en-US"/>
              <a:t>Click to edit Master title style</a:t>
            </a:r>
            <a:endParaRPr lang="lt-LT"/>
          </a:p>
        </p:txBody>
      </p:sp>
      <p:sp>
        <p:nvSpPr>
          <p:cNvPr id="3" name="Text Placeholder 2">
            <a:extLst>
              <a:ext uri="{FF2B5EF4-FFF2-40B4-BE49-F238E27FC236}">
                <a16:creationId xmlns:a16="http://schemas.microsoft.com/office/drawing/2014/main" id="{AA10B85C-6974-7CDB-CC66-B56AA13961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B53D33-E133-D3A1-A20C-C749F2F5A8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Text Placeholder 4">
            <a:extLst>
              <a:ext uri="{FF2B5EF4-FFF2-40B4-BE49-F238E27FC236}">
                <a16:creationId xmlns:a16="http://schemas.microsoft.com/office/drawing/2014/main" id="{48CD14B1-6FDB-AC8C-B643-FFE573F484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35358C-D24A-2B96-B3F0-D0D0B6EBC5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7" name="Date Placeholder 6">
            <a:extLst>
              <a:ext uri="{FF2B5EF4-FFF2-40B4-BE49-F238E27FC236}">
                <a16:creationId xmlns:a16="http://schemas.microsoft.com/office/drawing/2014/main" id="{D79E834F-9F94-77FF-2CA7-52CD690A27B1}"/>
              </a:ext>
            </a:extLst>
          </p:cNvPr>
          <p:cNvSpPr>
            <a:spLocks noGrp="1"/>
          </p:cNvSpPr>
          <p:nvPr>
            <p:ph type="dt" sz="half" idx="10"/>
          </p:nvPr>
        </p:nvSpPr>
        <p:spPr/>
        <p:txBody>
          <a:bodyPr/>
          <a:lstStyle/>
          <a:p>
            <a:fld id="{18069855-9141-4E94-BC22-6CED9FA89384}" type="datetimeFigureOut">
              <a:rPr lang="lt-LT" smtClean="0"/>
              <a:t>2024-09-16</a:t>
            </a:fld>
            <a:endParaRPr lang="lt-LT"/>
          </a:p>
        </p:txBody>
      </p:sp>
      <p:sp>
        <p:nvSpPr>
          <p:cNvPr id="8" name="Footer Placeholder 7">
            <a:extLst>
              <a:ext uri="{FF2B5EF4-FFF2-40B4-BE49-F238E27FC236}">
                <a16:creationId xmlns:a16="http://schemas.microsoft.com/office/drawing/2014/main" id="{7F27A0EF-933C-19B6-B6B8-F46D2A748345}"/>
              </a:ext>
            </a:extLst>
          </p:cNvPr>
          <p:cNvSpPr>
            <a:spLocks noGrp="1"/>
          </p:cNvSpPr>
          <p:nvPr>
            <p:ph type="ftr" sz="quarter" idx="11"/>
          </p:nvPr>
        </p:nvSpPr>
        <p:spPr/>
        <p:txBody>
          <a:bodyPr/>
          <a:lstStyle/>
          <a:p>
            <a:endParaRPr lang="lt-LT"/>
          </a:p>
        </p:txBody>
      </p:sp>
      <p:sp>
        <p:nvSpPr>
          <p:cNvPr id="9" name="Slide Number Placeholder 8">
            <a:extLst>
              <a:ext uri="{FF2B5EF4-FFF2-40B4-BE49-F238E27FC236}">
                <a16:creationId xmlns:a16="http://schemas.microsoft.com/office/drawing/2014/main" id="{783480CA-9CCB-647E-A38F-A251400D7F72}"/>
              </a:ext>
            </a:extLst>
          </p:cNvPr>
          <p:cNvSpPr>
            <a:spLocks noGrp="1"/>
          </p:cNvSpPr>
          <p:nvPr>
            <p:ph type="sldNum" sz="quarter" idx="12"/>
          </p:nvPr>
        </p:nvSpPr>
        <p:spPr/>
        <p:txBody>
          <a:bodyPr/>
          <a:lstStyle/>
          <a:p>
            <a:fld id="{C0378201-CC0D-4EAA-A889-A4BD39BB41E5}" type="slidenum">
              <a:rPr lang="lt-LT" smtClean="0"/>
              <a:t>‹#›</a:t>
            </a:fld>
            <a:endParaRPr lang="lt-LT"/>
          </a:p>
        </p:txBody>
      </p:sp>
    </p:spTree>
    <p:extLst>
      <p:ext uri="{BB962C8B-B14F-4D97-AF65-F5344CB8AC3E}">
        <p14:creationId xmlns:p14="http://schemas.microsoft.com/office/powerpoint/2010/main" val="3520127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B7065-4C7A-A665-B3C3-6E1C6FC704C8}"/>
              </a:ext>
            </a:extLst>
          </p:cNvPr>
          <p:cNvSpPr>
            <a:spLocks noGrp="1"/>
          </p:cNvSpPr>
          <p:nvPr>
            <p:ph type="title"/>
          </p:nvPr>
        </p:nvSpPr>
        <p:spPr/>
        <p:txBody>
          <a:bodyPr/>
          <a:lstStyle/>
          <a:p>
            <a:r>
              <a:rPr lang="en-US"/>
              <a:t>Click to edit Master title style</a:t>
            </a:r>
            <a:endParaRPr lang="lt-LT"/>
          </a:p>
        </p:txBody>
      </p:sp>
      <p:sp>
        <p:nvSpPr>
          <p:cNvPr id="3" name="Date Placeholder 2">
            <a:extLst>
              <a:ext uri="{FF2B5EF4-FFF2-40B4-BE49-F238E27FC236}">
                <a16:creationId xmlns:a16="http://schemas.microsoft.com/office/drawing/2014/main" id="{AE56CE1E-DDF0-9518-E833-3ABD667CB27F}"/>
              </a:ext>
            </a:extLst>
          </p:cNvPr>
          <p:cNvSpPr>
            <a:spLocks noGrp="1"/>
          </p:cNvSpPr>
          <p:nvPr>
            <p:ph type="dt" sz="half" idx="10"/>
          </p:nvPr>
        </p:nvSpPr>
        <p:spPr/>
        <p:txBody>
          <a:bodyPr/>
          <a:lstStyle/>
          <a:p>
            <a:fld id="{18069855-9141-4E94-BC22-6CED9FA89384}" type="datetimeFigureOut">
              <a:rPr lang="lt-LT" smtClean="0"/>
              <a:t>2024-09-16</a:t>
            </a:fld>
            <a:endParaRPr lang="lt-LT"/>
          </a:p>
        </p:txBody>
      </p:sp>
      <p:sp>
        <p:nvSpPr>
          <p:cNvPr id="4" name="Footer Placeholder 3">
            <a:extLst>
              <a:ext uri="{FF2B5EF4-FFF2-40B4-BE49-F238E27FC236}">
                <a16:creationId xmlns:a16="http://schemas.microsoft.com/office/drawing/2014/main" id="{FC4BC1D0-C4AC-4BBE-8764-3FCFF82D3BC8}"/>
              </a:ext>
            </a:extLst>
          </p:cNvPr>
          <p:cNvSpPr>
            <a:spLocks noGrp="1"/>
          </p:cNvSpPr>
          <p:nvPr>
            <p:ph type="ftr" sz="quarter" idx="11"/>
          </p:nvPr>
        </p:nvSpPr>
        <p:spPr/>
        <p:txBody>
          <a:bodyPr/>
          <a:lstStyle/>
          <a:p>
            <a:endParaRPr lang="lt-LT"/>
          </a:p>
        </p:txBody>
      </p:sp>
      <p:sp>
        <p:nvSpPr>
          <p:cNvPr id="5" name="Slide Number Placeholder 4">
            <a:extLst>
              <a:ext uri="{FF2B5EF4-FFF2-40B4-BE49-F238E27FC236}">
                <a16:creationId xmlns:a16="http://schemas.microsoft.com/office/drawing/2014/main" id="{B3956A37-3705-FC47-20BA-8FAAA8649E81}"/>
              </a:ext>
            </a:extLst>
          </p:cNvPr>
          <p:cNvSpPr>
            <a:spLocks noGrp="1"/>
          </p:cNvSpPr>
          <p:nvPr>
            <p:ph type="sldNum" sz="quarter" idx="12"/>
          </p:nvPr>
        </p:nvSpPr>
        <p:spPr/>
        <p:txBody>
          <a:bodyPr/>
          <a:lstStyle/>
          <a:p>
            <a:fld id="{C0378201-CC0D-4EAA-A889-A4BD39BB41E5}" type="slidenum">
              <a:rPr lang="lt-LT" smtClean="0"/>
              <a:t>‹#›</a:t>
            </a:fld>
            <a:endParaRPr lang="lt-LT"/>
          </a:p>
        </p:txBody>
      </p:sp>
    </p:spTree>
    <p:extLst>
      <p:ext uri="{BB962C8B-B14F-4D97-AF65-F5344CB8AC3E}">
        <p14:creationId xmlns:p14="http://schemas.microsoft.com/office/powerpoint/2010/main" val="575895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58404E-BAEF-4CF6-054C-7606A54B21A8}"/>
              </a:ext>
            </a:extLst>
          </p:cNvPr>
          <p:cNvSpPr>
            <a:spLocks noGrp="1"/>
          </p:cNvSpPr>
          <p:nvPr>
            <p:ph type="dt" sz="half" idx="10"/>
          </p:nvPr>
        </p:nvSpPr>
        <p:spPr/>
        <p:txBody>
          <a:bodyPr/>
          <a:lstStyle/>
          <a:p>
            <a:fld id="{18069855-9141-4E94-BC22-6CED9FA89384}" type="datetimeFigureOut">
              <a:rPr lang="lt-LT" smtClean="0"/>
              <a:t>2024-09-16</a:t>
            </a:fld>
            <a:endParaRPr lang="lt-LT"/>
          </a:p>
        </p:txBody>
      </p:sp>
      <p:sp>
        <p:nvSpPr>
          <p:cNvPr id="3" name="Footer Placeholder 2">
            <a:extLst>
              <a:ext uri="{FF2B5EF4-FFF2-40B4-BE49-F238E27FC236}">
                <a16:creationId xmlns:a16="http://schemas.microsoft.com/office/drawing/2014/main" id="{503D080F-83D4-71B8-6251-57E40B2BA9B7}"/>
              </a:ext>
            </a:extLst>
          </p:cNvPr>
          <p:cNvSpPr>
            <a:spLocks noGrp="1"/>
          </p:cNvSpPr>
          <p:nvPr>
            <p:ph type="ftr" sz="quarter" idx="11"/>
          </p:nvPr>
        </p:nvSpPr>
        <p:spPr/>
        <p:txBody>
          <a:bodyPr/>
          <a:lstStyle/>
          <a:p>
            <a:endParaRPr lang="lt-LT"/>
          </a:p>
        </p:txBody>
      </p:sp>
      <p:sp>
        <p:nvSpPr>
          <p:cNvPr id="4" name="Slide Number Placeholder 3">
            <a:extLst>
              <a:ext uri="{FF2B5EF4-FFF2-40B4-BE49-F238E27FC236}">
                <a16:creationId xmlns:a16="http://schemas.microsoft.com/office/drawing/2014/main" id="{079B9EFF-4F51-25BA-DD37-DE871D1D38FD}"/>
              </a:ext>
            </a:extLst>
          </p:cNvPr>
          <p:cNvSpPr>
            <a:spLocks noGrp="1"/>
          </p:cNvSpPr>
          <p:nvPr>
            <p:ph type="sldNum" sz="quarter" idx="12"/>
          </p:nvPr>
        </p:nvSpPr>
        <p:spPr/>
        <p:txBody>
          <a:bodyPr/>
          <a:lstStyle/>
          <a:p>
            <a:fld id="{C0378201-CC0D-4EAA-A889-A4BD39BB41E5}" type="slidenum">
              <a:rPr lang="lt-LT" smtClean="0"/>
              <a:t>‹#›</a:t>
            </a:fld>
            <a:endParaRPr lang="lt-LT"/>
          </a:p>
        </p:txBody>
      </p:sp>
    </p:spTree>
    <p:extLst>
      <p:ext uri="{BB962C8B-B14F-4D97-AF65-F5344CB8AC3E}">
        <p14:creationId xmlns:p14="http://schemas.microsoft.com/office/powerpoint/2010/main" val="3017289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58E92-FBA2-A99A-54B7-EE53E5D0F7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Content Placeholder 2">
            <a:extLst>
              <a:ext uri="{FF2B5EF4-FFF2-40B4-BE49-F238E27FC236}">
                <a16:creationId xmlns:a16="http://schemas.microsoft.com/office/drawing/2014/main" id="{E0E98257-AED8-4FB6-380B-3BB669A4D4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Text Placeholder 3">
            <a:extLst>
              <a:ext uri="{FF2B5EF4-FFF2-40B4-BE49-F238E27FC236}">
                <a16:creationId xmlns:a16="http://schemas.microsoft.com/office/drawing/2014/main" id="{B5767FAE-5D09-C766-7848-641A1CE47F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AB46DF-E2EA-D725-3B8A-96588B0F97F5}"/>
              </a:ext>
            </a:extLst>
          </p:cNvPr>
          <p:cNvSpPr>
            <a:spLocks noGrp="1"/>
          </p:cNvSpPr>
          <p:nvPr>
            <p:ph type="dt" sz="half" idx="10"/>
          </p:nvPr>
        </p:nvSpPr>
        <p:spPr/>
        <p:txBody>
          <a:bodyPr/>
          <a:lstStyle/>
          <a:p>
            <a:fld id="{18069855-9141-4E94-BC22-6CED9FA89384}" type="datetimeFigureOut">
              <a:rPr lang="lt-LT" smtClean="0"/>
              <a:t>2024-09-16</a:t>
            </a:fld>
            <a:endParaRPr lang="lt-LT"/>
          </a:p>
        </p:txBody>
      </p:sp>
      <p:sp>
        <p:nvSpPr>
          <p:cNvPr id="6" name="Footer Placeholder 5">
            <a:extLst>
              <a:ext uri="{FF2B5EF4-FFF2-40B4-BE49-F238E27FC236}">
                <a16:creationId xmlns:a16="http://schemas.microsoft.com/office/drawing/2014/main" id="{DAA550CC-34AF-0A82-6F4D-C38EED6C1862}"/>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F7CC0707-3D7B-9DD9-787D-AF2048DDAB35}"/>
              </a:ext>
            </a:extLst>
          </p:cNvPr>
          <p:cNvSpPr>
            <a:spLocks noGrp="1"/>
          </p:cNvSpPr>
          <p:nvPr>
            <p:ph type="sldNum" sz="quarter" idx="12"/>
          </p:nvPr>
        </p:nvSpPr>
        <p:spPr/>
        <p:txBody>
          <a:bodyPr/>
          <a:lstStyle/>
          <a:p>
            <a:fld id="{C0378201-CC0D-4EAA-A889-A4BD39BB41E5}" type="slidenum">
              <a:rPr lang="lt-LT" smtClean="0"/>
              <a:t>‹#›</a:t>
            </a:fld>
            <a:endParaRPr lang="lt-LT"/>
          </a:p>
        </p:txBody>
      </p:sp>
    </p:spTree>
    <p:extLst>
      <p:ext uri="{BB962C8B-B14F-4D97-AF65-F5344CB8AC3E}">
        <p14:creationId xmlns:p14="http://schemas.microsoft.com/office/powerpoint/2010/main" val="718083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ADF5C-0A49-1046-A4C4-3217DDA714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Picture Placeholder 2">
            <a:extLst>
              <a:ext uri="{FF2B5EF4-FFF2-40B4-BE49-F238E27FC236}">
                <a16:creationId xmlns:a16="http://schemas.microsoft.com/office/drawing/2014/main" id="{2AC3E032-D037-EB7D-4B8C-040CD06B13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xt Placeholder 3">
            <a:extLst>
              <a:ext uri="{FF2B5EF4-FFF2-40B4-BE49-F238E27FC236}">
                <a16:creationId xmlns:a16="http://schemas.microsoft.com/office/drawing/2014/main" id="{EF6C0716-DF1E-66EB-6341-017435DBC5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11F2D3-4293-63C1-B3A2-20F2AFD99D2C}"/>
              </a:ext>
            </a:extLst>
          </p:cNvPr>
          <p:cNvSpPr>
            <a:spLocks noGrp="1"/>
          </p:cNvSpPr>
          <p:nvPr>
            <p:ph type="dt" sz="half" idx="10"/>
          </p:nvPr>
        </p:nvSpPr>
        <p:spPr/>
        <p:txBody>
          <a:bodyPr/>
          <a:lstStyle/>
          <a:p>
            <a:fld id="{18069855-9141-4E94-BC22-6CED9FA89384}" type="datetimeFigureOut">
              <a:rPr lang="lt-LT" smtClean="0"/>
              <a:t>2024-09-16</a:t>
            </a:fld>
            <a:endParaRPr lang="lt-LT"/>
          </a:p>
        </p:txBody>
      </p:sp>
      <p:sp>
        <p:nvSpPr>
          <p:cNvPr id="6" name="Footer Placeholder 5">
            <a:extLst>
              <a:ext uri="{FF2B5EF4-FFF2-40B4-BE49-F238E27FC236}">
                <a16:creationId xmlns:a16="http://schemas.microsoft.com/office/drawing/2014/main" id="{8B656061-A49D-3213-EC91-6F84E67A2DB6}"/>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61FE4FDF-A44E-D322-A31E-A2D472324C6E}"/>
              </a:ext>
            </a:extLst>
          </p:cNvPr>
          <p:cNvSpPr>
            <a:spLocks noGrp="1"/>
          </p:cNvSpPr>
          <p:nvPr>
            <p:ph type="sldNum" sz="quarter" idx="12"/>
          </p:nvPr>
        </p:nvSpPr>
        <p:spPr/>
        <p:txBody>
          <a:bodyPr/>
          <a:lstStyle/>
          <a:p>
            <a:fld id="{C0378201-CC0D-4EAA-A889-A4BD39BB41E5}" type="slidenum">
              <a:rPr lang="lt-LT" smtClean="0"/>
              <a:t>‹#›</a:t>
            </a:fld>
            <a:endParaRPr lang="lt-LT"/>
          </a:p>
        </p:txBody>
      </p:sp>
    </p:spTree>
    <p:extLst>
      <p:ext uri="{BB962C8B-B14F-4D97-AF65-F5344CB8AC3E}">
        <p14:creationId xmlns:p14="http://schemas.microsoft.com/office/powerpoint/2010/main" val="3087858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CD51B4-3026-3ACD-B4BB-E7415930E6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a:extLst>
              <a:ext uri="{FF2B5EF4-FFF2-40B4-BE49-F238E27FC236}">
                <a16:creationId xmlns:a16="http://schemas.microsoft.com/office/drawing/2014/main" id="{DC5D4B1E-2BFC-C4E9-3569-37EDF98669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C9714301-1730-94AE-41BE-B42847542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069855-9141-4E94-BC22-6CED9FA89384}" type="datetimeFigureOut">
              <a:rPr lang="lt-LT" smtClean="0"/>
              <a:t>2024-09-16</a:t>
            </a:fld>
            <a:endParaRPr lang="lt-LT"/>
          </a:p>
        </p:txBody>
      </p:sp>
      <p:sp>
        <p:nvSpPr>
          <p:cNvPr id="5" name="Footer Placeholder 4">
            <a:extLst>
              <a:ext uri="{FF2B5EF4-FFF2-40B4-BE49-F238E27FC236}">
                <a16:creationId xmlns:a16="http://schemas.microsoft.com/office/drawing/2014/main" id="{D45A0826-58CF-975D-21B8-F5152B6F37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a:extLst>
              <a:ext uri="{FF2B5EF4-FFF2-40B4-BE49-F238E27FC236}">
                <a16:creationId xmlns:a16="http://schemas.microsoft.com/office/drawing/2014/main" id="{B3E4817C-FFDE-3454-CA5D-2F6C679E31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378201-CC0D-4EAA-A889-A4BD39BB41E5}" type="slidenum">
              <a:rPr lang="lt-LT" smtClean="0"/>
              <a:t>‹#›</a:t>
            </a:fld>
            <a:endParaRPr lang="lt-LT"/>
          </a:p>
        </p:txBody>
      </p:sp>
    </p:spTree>
    <p:extLst>
      <p:ext uri="{BB962C8B-B14F-4D97-AF65-F5344CB8AC3E}">
        <p14:creationId xmlns:p14="http://schemas.microsoft.com/office/powerpoint/2010/main" val="1637200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3" Type="http://schemas.microsoft.com/office/2007/relationships/media" Target="../media/media3.wav"/><Relationship Id="rId7"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wav"/><Relationship Id="rId5" Type="http://schemas.microsoft.com/office/2007/relationships/media" Target="../media/media4.wav"/><Relationship Id="rId4" Type="http://schemas.openxmlformats.org/officeDocument/2006/relationships/audio" Target="../media/media3.wav"/><Relationship Id="rId9" Type="http://schemas.openxmlformats.org/officeDocument/2006/relationships/image" Target="../media/image66.png"/></Relationships>
</file>

<file path=ppt/slides/_rels/slide3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image" Target="../media/image83.gif"/><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7.svg"/></Relationships>
</file>

<file path=ppt/slides/_rels/slide4.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0CBD4-4864-61BF-97E1-92B405E576A3}"/>
              </a:ext>
            </a:extLst>
          </p:cNvPr>
          <p:cNvSpPr>
            <a:spLocks noGrp="1"/>
          </p:cNvSpPr>
          <p:nvPr>
            <p:ph type="title"/>
          </p:nvPr>
        </p:nvSpPr>
        <p:spPr>
          <a:xfrm>
            <a:off x="831850" y="1710581"/>
            <a:ext cx="10515600" cy="1851643"/>
          </a:xfrm>
        </p:spPr>
        <p:txBody>
          <a:bodyPr/>
          <a:lstStyle/>
          <a:p>
            <a:r>
              <a:rPr lang="lt-LT" dirty="0"/>
              <a:t>Mokomoji medžiaga </a:t>
            </a:r>
            <a:r>
              <a:rPr lang="en-US" dirty="0"/>
              <a:t>1</a:t>
            </a:r>
            <a:r>
              <a:rPr lang="lt-LT" dirty="0"/>
              <a:t>-</a:t>
            </a:r>
            <a:r>
              <a:rPr lang="en-US" dirty="0"/>
              <a:t>4</a:t>
            </a:r>
            <a:r>
              <a:rPr lang="lt-LT" dirty="0"/>
              <a:t> klasių mokiniams</a:t>
            </a:r>
          </a:p>
        </p:txBody>
      </p:sp>
      <p:sp>
        <p:nvSpPr>
          <p:cNvPr id="3" name="Text Placeholder 2">
            <a:extLst>
              <a:ext uri="{FF2B5EF4-FFF2-40B4-BE49-F238E27FC236}">
                <a16:creationId xmlns:a16="http://schemas.microsoft.com/office/drawing/2014/main" id="{82273AD6-98A0-6479-6DA6-E143BDE450CF}"/>
              </a:ext>
            </a:extLst>
          </p:cNvPr>
          <p:cNvSpPr>
            <a:spLocks noGrp="1"/>
          </p:cNvSpPr>
          <p:nvPr>
            <p:ph type="body" idx="1"/>
          </p:nvPr>
        </p:nvSpPr>
        <p:spPr>
          <a:xfrm>
            <a:off x="831850" y="3589212"/>
            <a:ext cx="10515600" cy="945489"/>
          </a:xfrm>
        </p:spPr>
        <p:txBody>
          <a:bodyPr/>
          <a:lstStyle/>
          <a:p>
            <a:r>
              <a:rPr lang="en-US" dirty="0"/>
              <a:t>1</a:t>
            </a:r>
            <a:r>
              <a:rPr lang="lt-LT" dirty="0"/>
              <a:t>-</a:t>
            </a:r>
            <a:r>
              <a:rPr lang="en-US" dirty="0"/>
              <a:t>4</a:t>
            </a:r>
            <a:r>
              <a:rPr lang="lt-LT" dirty="0"/>
              <a:t> klasės</a:t>
            </a:r>
          </a:p>
        </p:txBody>
      </p:sp>
      <p:grpSp>
        <p:nvGrpSpPr>
          <p:cNvPr id="17" name="Group 16">
            <a:extLst>
              <a:ext uri="{FF2B5EF4-FFF2-40B4-BE49-F238E27FC236}">
                <a16:creationId xmlns:a16="http://schemas.microsoft.com/office/drawing/2014/main" id="{EF39B1FB-3117-45AB-7070-1F38D5986F3D}"/>
              </a:ext>
            </a:extLst>
          </p:cNvPr>
          <p:cNvGrpSpPr/>
          <p:nvPr/>
        </p:nvGrpSpPr>
        <p:grpSpPr>
          <a:xfrm>
            <a:off x="1009139" y="4633193"/>
            <a:ext cx="10385667" cy="1575785"/>
            <a:chOff x="1009139" y="4796695"/>
            <a:chExt cx="10385667" cy="1575785"/>
          </a:xfrm>
        </p:grpSpPr>
        <p:pic>
          <p:nvPicPr>
            <p:cNvPr id="5" name="Picture 4" descr="A red and white emblem with an axe and a red shield&#10;&#10;Description automatically generated">
              <a:extLst>
                <a:ext uri="{FF2B5EF4-FFF2-40B4-BE49-F238E27FC236}">
                  <a16:creationId xmlns:a16="http://schemas.microsoft.com/office/drawing/2014/main" id="{839678F5-9B1D-8852-E4A4-698E72E988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4296" y="4796695"/>
              <a:ext cx="1706398" cy="1575785"/>
            </a:xfrm>
            <a:prstGeom prst="rect">
              <a:avLst/>
            </a:prstGeom>
          </p:spPr>
        </p:pic>
        <p:pic>
          <p:nvPicPr>
            <p:cNvPr id="7" name="Graphic 6">
              <a:extLst>
                <a:ext uri="{FF2B5EF4-FFF2-40B4-BE49-F238E27FC236}">
                  <a16:creationId xmlns:a16="http://schemas.microsoft.com/office/drawing/2014/main" id="{BF106240-06C2-D562-E4D7-0580F87356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9139" y="4904451"/>
              <a:ext cx="1078836" cy="1360272"/>
            </a:xfrm>
            <a:prstGeom prst="rect">
              <a:avLst/>
            </a:prstGeom>
          </p:spPr>
        </p:pic>
        <p:pic>
          <p:nvPicPr>
            <p:cNvPr id="10" name="Graphic 9">
              <a:extLst>
                <a:ext uri="{FF2B5EF4-FFF2-40B4-BE49-F238E27FC236}">
                  <a16:creationId xmlns:a16="http://schemas.microsoft.com/office/drawing/2014/main" id="{7B8A6868-93B3-8732-1FFB-5D0751FD5B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07015" y="4942837"/>
              <a:ext cx="1145277" cy="1283500"/>
            </a:xfrm>
            <a:prstGeom prst="rect">
              <a:avLst/>
            </a:prstGeom>
          </p:spPr>
        </p:pic>
        <p:pic>
          <p:nvPicPr>
            <p:cNvPr id="14" name="Graphic 13">
              <a:extLst>
                <a:ext uri="{FF2B5EF4-FFF2-40B4-BE49-F238E27FC236}">
                  <a16:creationId xmlns:a16="http://schemas.microsoft.com/office/drawing/2014/main" id="{8C6E6D50-38D6-03B7-D5F1-553E428427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08614" y="5195968"/>
              <a:ext cx="3886192" cy="777238"/>
            </a:xfrm>
            <a:prstGeom prst="rect">
              <a:avLst/>
            </a:prstGeom>
          </p:spPr>
        </p:pic>
      </p:grpSp>
    </p:spTree>
    <p:extLst>
      <p:ext uri="{BB962C8B-B14F-4D97-AF65-F5344CB8AC3E}">
        <p14:creationId xmlns:p14="http://schemas.microsoft.com/office/powerpoint/2010/main" val="2126713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6" name="Rectangle 25">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6FC1AA-94B2-F774-CBD6-16A9719276E7}"/>
              </a:ext>
            </a:extLst>
          </p:cNvPr>
          <p:cNvSpPr>
            <a:spLocks noGrp="1"/>
          </p:cNvSpPr>
          <p:nvPr>
            <p:ph type="title"/>
          </p:nvPr>
        </p:nvSpPr>
        <p:spPr>
          <a:xfrm>
            <a:off x="761995" y="307447"/>
            <a:ext cx="10693884" cy="1109932"/>
          </a:xfrm>
        </p:spPr>
        <p:txBody>
          <a:bodyPr anchor="ctr">
            <a:normAutofit/>
          </a:bodyPr>
          <a:lstStyle/>
          <a:p>
            <a:r>
              <a:rPr lang="lt-LT" sz="3700" b="1" dirty="0"/>
              <a:t>Jonizuojančioji spinduliuotė aplinkoje</a:t>
            </a:r>
            <a:endParaRPr lang="lt-LT" sz="3700" dirty="0"/>
          </a:p>
        </p:txBody>
      </p:sp>
      <p:pic>
        <p:nvPicPr>
          <p:cNvPr id="9" name="Picture 8" descr="A diagram of a solar system&#10;&#10;Description automatically generated">
            <a:extLst>
              <a:ext uri="{FF2B5EF4-FFF2-40B4-BE49-F238E27FC236}">
                <a16:creationId xmlns:a16="http://schemas.microsoft.com/office/drawing/2014/main" id="{D1352F59-91EE-E444-33D6-F7E93B542C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12991"/>
            <a:ext cx="5804955" cy="3265287"/>
          </a:xfrm>
          <a:prstGeom prst="rect">
            <a:avLst/>
          </a:prstGeom>
        </p:spPr>
      </p:pic>
      <p:sp>
        <p:nvSpPr>
          <p:cNvPr id="3" name="Content Placeholder 2">
            <a:extLst>
              <a:ext uri="{FF2B5EF4-FFF2-40B4-BE49-F238E27FC236}">
                <a16:creationId xmlns:a16="http://schemas.microsoft.com/office/drawing/2014/main" id="{A39E7A22-6CD4-C81F-AE92-EC7F09F97D88}"/>
              </a:ext>
            </a:extLst>
          </p:cNvPr>
          <p:cNvSpPr>
            <a:spLocks noGrp="1"/>
          </p:cNvSpPr>
          <p:nvPr>
            <p:ph idx="1"/>
          </p:nvPr>
        </p:nvSpPr>
        <p:spPr>
          <a:xfrm>
            <a:off x="7190509" y="2357888"/>
            <a:ext cx="4265370" cy="3902635"/>
          </a:xfrm>
        </p:spPr>
        <p:txBody>
          <a:bodyPr anchor="ctr">
            <a:normAutofit/>
          </a:bodyPr>
          <a:lstStyle/>
          <a:p>
            <a:pPr marL="0" indent="0">
              <a:buNone/>
            </a:pPr>
            <a:r>
              <a:rPr lang="lt-LT" sz="1700" dirty="0"/>
              <a:t>Kai branduolyje esančių protonų ir neutronų skaičiai skiriasi, branduoliai yra radioaktyvūs ir skyla. Kitaip tariant, branduolys pavirsta kitokiu. Branduolių skilimo metu išsiskiria energija ir spinduliuojama jonizuojančioji spinduliuotė. Šis procesas vadinamas </a:t>
            </a:r>
            <a:r>
              <a:rPr lang="lt-LT" sz="1700" b="1" dirty="0"/>
              <a:t>radioaktyvumu</a:t>
            </a:r>
            <a:r>
              <a:rPr lang="lt-LT" sz="1700" dirty="0"/>
              <a:t>. </a:t>
            </a:r>
          </a:p>
          <a:p>
            <a:pPr marL="0" indent="0">
              <a:buNone/>
            </a:pPr>
            <a:r>
              <a:rPr lang="lt-LT" sz="1700" dirty="0"/>
              <a:t>Jonizuojančiąją spinduliuotę gali skleisti ir generatoriai, pavyzdžiui, įvairūs rentgeno aparatai. Jeigu kiltų klausimas, tai koks gi skirtumas? Generatorius yra įrenginys, taigi išjungus rentgeno aparatus, jonizuojančiosios spinduliuotės jie neskleistų. </a:t>
            </a:r>
          </a:p>
          <a:p>
            <a:endParaRPr lang="lt-LT" sz="1700" dirty="0"/>
          </a:p>
        </p:txBody>
      </p:sp>
    </p:spTree>
    <p:extLst>
      <p:ext uri="{BB962C8B-B14F-4D97-AF65-F5344CB8AC3E}">
        <p14:creationId xmlns:p14="http://schemas.microsoft.com/office/powerpoint/2010/main" val="3853297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84DAD1-1388-F4FE-1B01-BE1BBA395814}"/>
              </a:ext>
            </a:extLst>
          </p:cNvPr>
          <p:cNvSpPr>
            <a:spLocks noGrp="1"/>
          </p:cNvSpPr>
          <p:nvPr>
            <p:ph type="title"/>
          </p:nvPr>
        </p:nvSpPr>
        <p:spPr>
          <a:xfrm>
            <a:off x="761995" y="307447"/>
            <a:ext cx="10693884" cy="1109932"/>
          </a:xfrm>
        </p:spPr>
        <p:txBody>
          <a:bodyPr anchor="ctr">
            <a:normAutofit/>
          </a:bodyPr>
          <a:lstStyle/>
          <a:p>
            <a:r>
              <a:rPr lang="lt-LT" sz="3700" b="1" dirty="0"/>
              <a:t>Jonizuojančioji spinduliuotė aplinkoje</a:t>
            </a:r>
            <a:endParaRPr lang="lt-LT" sz="3700" dirty="0"/>
          </a:p>
        </p:txBody>
      </p:sp>
      <p:pic>
        <p:nvPicPr>
          <p:cNvPr id="5" name="Picture 4" descr="A diagram of a glass door&#10;&#10;Description automatically generated with medium confidence">
            <a:extLst>
              <a:ext uri="{FF2B5EF4-FFF2-40B4-BE49-F238E27FC236}">
                <a16:creationId xmlns:a16="http://schemas.microsoft.com/office/drawing/2014/main" id="{ACB1ADBA-42F2-5FB1-CC1A-2F18F7DC16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12992"/>
            <a:ext cx="5804955" cy="3265286"/>
          </a:xfrm>
          <a:prstGeom prst="rect">
            <a:avLst/>
          </a:prstGeom>
        </p:spPr>
      </p:pic>
      <p:sp>
        <p:nvSpPr>
          <p:cNvPr id="3" name="Content Placeholder 2">
            <a:extLst>
              <a:ext uri="{FF2B5EF4-FFF2-40B4-BE49-F238E27FC236}">
                <a16:creationId xmlns:a16="http://schemas.microsoft.com/office/drawing/2014/main" id="{F1041AD2-266E-7BFE-606A-068B5B0BA110}"/>
              </a:ext>
            </a:extLst>
          </p:cNvPr>
          <p:cNvSpPr>
            <a:spLocks noGrp="1"/>
          </p:cNvSpPr>
          <p:nvPr>
            <p:ph idx="1"/>
          </p:nvPr>
        </p:nvSpPr>
        <p:spPr>
          <a:xfrm>
            <a:off x="7190509" y="2357888"/>
            <a:ext cx="4265370" cy="3902635"/>
          </a:xfrm>
        </p:spPr>
        <p:txBody>
          <a:bodyPr anchor="ctr">
            <a:normAutofit/>
          </a:bodyPr>
          <a:lstStyle/>
          <a:p>
            <a:pPr marL="0" indent="0">
              <a:buNone/>
            </a:pPr>
            <a:r>
              <a:rPr lang="lt-LT" sz="2000" dirty="0"/>
              <a:t>Jonizuojančiosios spinduliuotės rūšys:</a:t>
            </a:r>
          </a:p>
          <a:p>
            <a:pPr>
              <a:buFont typeface="Arial" panose="020B0604020202020204" pitchFamily="34" charset="0"/>
              <a:buChar char="•"/>
            </a:pPr>
            <a:r>
              <a:rPr lang="lt-LT" sz="2000" b="1" dirty="0"/>
              <a:t>Alfa spinduliai</a:t>
            </a:r>
            <a:r>
              <a:rPr lang="lt-LT" sz="2000" dirty="0"/>
              <a:t> </a:t>
            </a:r>
          </a:p>
          <a:p>
            <a:pPr>
              <a:buFont typeface="Arial" panose="020B0604020202020204" pitchFamily="34" charset="0"/>
              <a:buChar char="•"/>
            </a:pPr>
            <a:r>
              <a:rPr lang="lt-LT" sz="2000" b="1" dirty="0"/>
              <a:t>Beta spinduliai</a:t>
            </a:r>
            <a:r>
              <a:rPr lang="lt-LT" sz="2000" dirty="0"/>
              <a:t> </a:t>
            </a:r>
          </a:p>
          <a:p>
            <a:pPr>
              <a:buFont typeface="Arial" panose="020B0604020202020204" pitchFamily="34" charset="0"/>
              <a:buChar char="•"/>
            </a:pPr>
            <a:r>
              <a:rPr lang="lt-LT" sz="2000" b="1" dirty="0"/>
              <a:t>Gama spinduliai</a:t>
            </a:r>
            <a:r>
              <a:rPr lang="lt-LT" sz="2000" dirty="0"/>
              <a:t> </a:t>
            </a:r>
          </a:p>
          <a:p>
            <a:pPr marL="0" indent="0">
              <a:buNone/>
            </a:pPr>
            <a:r>
              <a:rPr lang="lt-LT" sz="2000" dirty="0"/>
              <a:t>Apie šias spinduliuotes plačiau išmoksite vyresnėse klasėse.</a:t>
            </a:r>
          </a:p>
          <a:p>
            <a:endParaRPr lang="lt-LT" sz="2000" dirty="0"/>
          </a:p>
        </p:txBody>
      </p:sp>
    </p:spTree>
    <p:extLst>
      <p:ext uri="{BB962C8B-B14F-4D97-AF65-F5344CB8AC3E}">
        <p14:creationId xmlns:p14="http://schemas.microsoft.com/office/powerpoint/2010/main" val="2748830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96C2A3-B411-95D7-3E63-8C96646E4AFA}"/>
              </a:ext>
            </a:extLst>
          </p:cNvPr>
          <p:cNvSpPr>
            <a:spLocks noGrp="1"/>
          </p:cNvSpPr>
          <p:nvPr>
            <p:ph type="title"/>
          </p:nvPr>
        </p:nvSpPr>
        <p:spPr>
          <a:xfrm>
            <a:off x="761995" y="307447"/>
            <a:ext cx="10693884" cy="1109932"/>
          </a:xfrm>
        </p:spPr>
        <p:txBody>
          <a:bodyPr anchor="ctr">
            <a:normAutofit/>
          </a:bodyPr>
          <a:lstStyle/>
          <a:p>
            <a:r>
              <a:rPr lang="lt-LT" sz="3700" b="1" dirty="0"/>
              <a:t>Jonizuojančioji spinduliuotė aplinkoje</a:t>
            </a:r>
            <a:endParaRPr lang="lt-LT" sz="3700" dirty="0"/>
          </a:p>
        </p:txBody>
      </p:sp>
      <p:pic>
        <p:nvPicPr>
          <p:cNvPr id="5" name="Picture 4" descr="A cartoon of a child holding a sign&#10;&#10;Description automatically generated">
            <a:extLst>
              <a:ext uri="{FF2B5EF4-FFF2-40B4-BE49-F238E27FC236}">
                <a16:creationId xmlns:a16="http://schemas.microsoft.com/office/drawing/2014/main" id="{DC9F77CC-0AC6-DD85-3C1E-EAE6250D45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12992"/>
            <a:ext cx="5804955" cy="3265286"/>
          </a:xfrm>
          <a:prstGeom prst="rect">
            <a:avLst/>
          </a:prstGeom>
        </p:spPr>
      </p:pic>
      <p:sp>
        <p:nvSpPr>
          <p:cNvPr id="3" name="Content Placeholder 2">
            <a:extLst>
              <a:ext uri="{FF2B5EF4-FFF2-40B4-BE49-F238E27FC236}">
                <a16:creationId xmlns:a16="http://schemas.microsoft.com/office/drawing/2014/main" id="{561CB6E9-EB49-1ADA-9F66-32C5CDE307FF}"/>
              </a:ext>
            </a:extLst>
          </p:cNvPr>
          <p:cNvSpPr>
            <a:spLocks noGrp="1"/>
          </p:cNvSpPr>
          <p:nvPr>
            <p:ph idx="1"/>
          </p:nvPr>
        </p:nvSpPr>
        <p:spPr>
          <a:xfrm>
            <a:off x="7190509" y="2357888"/>
            <a:ext cx="4265370" cy="3902635"/>
          </a:xfrm>
        </p:spPr>
        <p:txBody>
          <a:bodyPr anchor="ctr">
            <a:normAutofit/>
          </a:bodyPr>
          <a:lstStyle/>
          <a:p>
            <a:pPr marL="0" indent="0">
              <a:buNone/>
            </a:pPr>
            <a:r>
              <a:rPr lang="lt-LT" sz="2000" b="1" dirty="0"/>
              <a:t>Rentgeno spinduliuotė</a:t>
            </a:r>
            <a:r>
              <a:rPr lang="lt-LT" sz="2000" dirty="0"/>
              <a:t> – dar viena jonizuojančiosios spinduliuotės rūšis. Ši spinduliuotė plačiai naudojama medicinos srityje. Galbūt jau teko lankytis pas gydytoją radiologą, kuris rentgeno aparatu darė tavo kaulų rentgeno nuotrauką. </a:t>
            </a:r>
          </a:p>
        </p:txBody>
      </p:sp>
    </p:spTree>
    <p:extLst>
      <p:ext uri="{BB962C8B-B14F-4D97-AF65-F5344CB8AC3E}">
        <p14:creationId xmlns:p14="http://schemas.microsoft.com/office/powerpoint/2010/main" val="449277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CCFA1C-0924-F749-0CDB-A40A205F0BF3}"/>
              </a:ext>
            </a:extLst>
          </p:cNvPr>
          <p:cNvSpPr>
            <a:spLocks noGrp="1"/>
          </p:cNvSpPr>
          <p:nvPr>
            <p:ph type="title"/>
          </p:nvPr>
        </p:nvSpPr>
        <p:spPr>
          <a:xfrm>
            <a:off x="761995" y="307447"/>
            <a:ext cx="10693884" cy="1109932"/>
          </a:xfrm>
        </p:spPr>
        <p:txBody>
          <a:bodyPr anchor="ctr">
            <a:normAutofit/>
          </a:bodyPr>
          <a:lstStyle/>
          <a:p>
            <a:r>
              <a:rPr lang="lt-LT" sz="3700" b="1" dirty="0"/>
              <a:t>Jonizuojančioji spinduliuotė aplinkoje</a:t>
            </a:r>
            <a:endParaRPr lang="lt-LT" sz="3700" dirty="0"/>
          </a:p>
        </p:txBody>
      </p:sp>
      <p:pic>
        <p:nvPicPr>
          <p:cNvPr id="5" name="Picture 4" descr="A blue suitcase with different items on it&#10;&#10;Description automatically generated">
            <a:extLst>
              <a:ext uri="{FF2B5EF4-FFF2-40B4-BE49-F238E27FC236}">
                <a16:creationId xmlns:a16="http://schemas.microsoft.com/office/drawing/2014/main" id="{B1095880-B79C-6585-38D1-9EAA4DC303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12992"/>
            <a:ext cx="5804955" cy="3265286"/>
          </a:xfrm>
          <a:prstGeom prst="rect">
            <a:avLst/>
          </a:prstGeom>
        </p:spPr>
      </p:pic>
      <p:sp>
        <p:nvSpPr>
          <p:cNvPr id="3" name="Content Placeholder 2">
            <a:extLst>
              <a:ext uri="{FF2B5EF4-FFF2-40B4-BE49-F238E27FC236}">
                <a16:creationId xmlns:a16="http://schemas.microsoft.com/office/drawing/2014/main" id="{5FCFC705-CC7A-A472-D99E-CE54C7DAB3E1}"/>
              </a:ext>
            </a:extLst>
          </p:cNvPr>
          <p:cNvSpPr>
            <a:spLocks noGrp="1"/>
          </p:cNvSpPr>
          <p:nvPr>
            <p:ph idx="1"/>
          </p:nvPr>
        </p:nvSpPr>
        <p:spPr>
          <a:xfrm>
            <a:off x="7190509" y="2357888"/>
            <a:ext cx="4265370" cy="3902635"/>
          </a:xfrm>
        </p:spPr>
        <p:txBody>
          <a:bodyPr anchor="ctr">
            <a:normAutofit/>
          </a:bodyPr>
          <a:lstStyle/>
          <a:p>
            <a:pPr marL="0" indent="0">
              <a:buNone/>
            </a:pPr>
            <a:r>
              <a:rPr lang="lt-LT" sz="2000" dirty="0"/>
              <a:t>Taip pat rentgeno aparatai naudojami ir oro uost</a:t>
            </a:r>
            <a:r>
              <a:rPr lang="en-US" sz="2000" dirty="0"/>
              <a:t>u</a:t>
            </a:r>
            <a:r>
              <a:rPr lang="lt-LT" sz="2000" dirty="0" err="1"/>
              <a:t>ose</a:t>
            </a:r>
            <a:r>
              <a:rPr lang="lt-LT" sz="2000" dirty="0"/>
              <a:t>.</a:t>
            </a:r>
            <a:r>
              <a:rPr lang="pl-PL" sz="2000" dirty="0"/>
              <a:t> </a:t>
            </a:r>
            <a:r>
              <a:rPr lang="lt-LT" sz="2000" dirty="0"/>
              <a:t>Tokiais aparatais galima pamatyti keliaujančio žmogaus lagamino vidų, jo neatidarius.</a:t>
            </a:r>
          </a:p>
        </p:txBody>
      </p:sp>
    </p:spTree>
    <p:extLst>
      <p:ext uri="{BB962C8B-B14F-4D97-AF65-F5344CB8AC3E}">
        <p14:creationId xmlns:p14="http://schemas.microsoft.com/office/powerpoint/2010/main" val="2642991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6F021B-B6FD-D485-B2EC-C4AC457D4095}"/>
              </a:ext>
            </a:extLst>
          </p:cNvPr>
          <p:cNvSpPr>
            <a:spLocks noGrp="1"/>
          </p:cNvSpPr>
          <p:nvPr>
            <p:ph type="title"/>
          </p:nvPr>
        </p:nvSpPr>
        <p:spPr>
          <a:xfrm>
            <a:off x="761995" y="307447"/>
            <a:ext cx="10693884" cy="1109932"/>
          </a:xfrm>
        </p:spPr>
        <p:txBody>
          <a:bodyPr anchor="ctr">
            <a:normAutofit/>
          </a:bodyPr>
          <a:lstStyle/>
          <a:p>
            <a:r>
              <a:rPr lang="lt-LT" sz="3700" b="1" dirty="0"/>
              <a:t>Jonizuojančioji spinduliuotė aplinkoje</a:t>
            </a:r>
            <a:endParaRPr lang="lt-LT" sz="3700" dirty="0"/>
          </a:p>
        </p:txBody>
      </p:sp>
      <p:pic>
        <p:nvPicPr>
          <p:cNvPr id="5" name="Picture 4" descr="A blue and green earth with lines and dots&#10;&#10;Description automatically generated">
            <a:extLst>
              <a:ext uri="{FF2B5EF4-FFF2-40B4-BE49-F238E27FC236}">
                <a16:creationId xmlns:a16="http://schemas.microsoft.com/office/drawing/2014/main" id="{430692B1-EDA0-63D4-508C-F906D3A7EF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12992"/>
            <a:ext cx="5804955" cy="3265286"/>
          </a:xfrm>
          <a:prstGeom prst="rect">
            <a:avLst/>
          </a:prstGeom>
        </p:spPr>
      </p:pic>
      <p:sp>
        <p:nvSpPr>
          <p:cNvPr id="3" name="Content Placeholder 2">
            <a:extLst>
              <a:ext uri="{FF2B5EF4-FFF2-40B4-BE49-F238E27FC236}">
                <a16:creationId xmlns:a16="http://schemas.microsoft.com/office/drawing/2014/main" id="{E3A8B0A0-FC87-126B-CDEC-79823B17BE1D}"/>
              </a:ext>
            </a:extLst>
          </p:cNvPr>
          <p:cNvSpPr>
            <a:spLocks noGrp="1"/>
          </p:cNvSpPr>
          <p:nvPr>
            <p:ph idx="1"/>
          </p:nvPr>
        </p:nvSpPr>
        <p:spPr>
          <a:xfrm>
            <a:off x="7190509" y="2357888"/>
            <a:ext cx="4265370" cy="3902635"/>
          </a:xfrm>
        </p:spPr>
        <p:txBody>
          <a:bodyPr anchor="ctr">
            <a:normAutofit lnSpcReduction="10000"/>
          </a:bodyPr>
          <a:lstStyle/>
          <a:p>
            <a:pPr marL="0" indent="0">
              <a:buNone/>
            </a:pPr>
            <a:r>
              <a:rPr lang="lt-LT" sz="2000" dirty="0"/>
              <a:t>Natūraliai gamtoje taip pat galima sutikti jonizuojančiosios spinduliuotės. Pavyzdžiui, </a:t>
            </a:r>
            <a:r>
              <a:rPr lang="lt-LT" sz="2000" b="1" dirty="0"/>
              <a:t>kosminiai spinduliai</a:t>
            </a:r>
            <a:r>
              <a:rPr lang="lt-LT" sz="2000" dirty="0"/>
              <a:t>, kurie pasiekia žemę iš kosmoso, taip pat </a:t>
            </a:r>
            <a:r>
              <a:rPr lang="lt-LT" sz="2000" b="1" dirty="0"/>
              <a:t>žemėje ir ore esančiose radono dujose.</a:t>
            </a:r>
            <a:r>
              <a:rPr lang="lt-LT" sz="2000" dirty="0"/>
              <a:t> Jonizuojančioji spinduliuotė yra </a:t>
            </a:r>
            <a:r>
              <a:rPr lang="lt-LT" sz="2000" b="1" dirty="0"/>
              <a:t>nematoma, negirdima, jos negalime pajausti,</a:t>
            </a:r>
            <a:r>
              <a:rPr lang="lt-LT" sz="2000" dirty="0"/>
              <a:t> kadangi ji </a:t>
            </a:r>
            <a:r>
              <a:rPr lang="lt-LT" sz="2000" b="1" dirty="0"/>
              <a:t>neturi nei kvapo, nei skonio.</a:t>
            </a:r>
            <a:r>
              <a:rPr lang="lt-LT" sz="2000" dirty="0"/>
              <a:t> </a:t>
            </a:r>
          </a:p>
          <a:p>
            <a:pPr marL="0" indent="0">
              <a:buNone/>
            </a:pPr>
            <a:r>
              <a:rPr lang="lt-LT" sz="2000" dirty="0"/>
              <a:t>Jonizuojančioji spinduliuotė dar geriau žinoma kaip </a:t>
            </a:r>
            <a:r>
              <a:rPr lang="lt-LT" sz="2000" b="1" dirty="0"/>
              <a:t>radiacija</a:t>
            </a:r>
            <a:r>
              <a:rPr lang="lt-LT" sz="2000" dirty="0"/>
              <a:t>. Jonizuojančioji spinduliuotė turi žalingą poveikį žmogaus organizmui. </a:t>
            </a:r>
          </a:p>
          <a:p>
            <a:endParaRPr lang="lt-LT" sz="2000" dirty="0"/>
          </a:p>
        </p:txBody>
      </p:sp>
    </p:spTree>
    <p:extLst>
      <p:ext uri="{BB962C8B-B14F-4D97-AF65-F5344CB8AC3E}">
        <p14:creationId xmlns:p14="http://schemas.microsoft.com/office/powerpoint/2010/main" val="4103151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008264-6F59-0438-0FAB-71F03EBF0A7A}"/>
              </a:ext>
            </a:extLst>
          </p:cNvPr>
          <p:cNvSpPr>
            <a:spLocks noGrp="1"/>
          </p:cNvSpPr>
          <p:nvPr>
            <p:ph type="title"/>
          </p:nvPr>
        </p:nvSpPr>
        <p:spPr>
          <a:xfrm>
            <a:off x="761995" y="307447"/>
            <a:ext cx="10693884" cy="1109932"/>
          </a:xfrm>
        </p:spPr>
        <p:txBody>
          <a:bodyPr anchor="ctr">
            <a:normAutofit/>
          </a:bodyPr>
          <a:lstStyle/>
          <a:p>
            <a:r>
              <a:rPr lang="lt-LT" sz="3700" b="1" dirty="0"/>
              <a:t>Jonizuojančioji spinduliuotė aplinkoje</a:t>
            </a:r>
            <a:endParaRPr lang="lt-LT" sz="3700" dirty="0"/>
          </a:p>
        </p:txBody>
      </p:sp>
      <p:pic>
        <p:nvPicPr>
          <p:cNvPr id="5" name="Picture 4" descr="A nuclear plant with smoke coming out of it&#10;&#10;Description automatically generated">
            <a:extLst>
              <a:ext uri="{FF2B5EF4-FFF2-40B4-BE49-F238E27FC236}">
                <a16:creationId xmlns:a16="http://schemas.microsoft.com/office/drawing/2014/main" id="{7347560B-6C71-370D-DCA5-469FAAA078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12992"/>
            <a:ext cx="5804955" cy="3265286"/>
          </a:xfrm>
          <a:prstGeom prst="rect">
            <a:avLst/>
          </a:prstGeom>
        </p:spPr>
      </p:pic>
      <p:sp>
        <p:nvSpPr>
          <p:cNvPr id="3" name="Content Placeholder 2">
            <a:extLst>
              <a:ext uri="{FF2B5EF4-FFF2-40B4-BE49-F238E27FC236}">
                <a16:creationId xmlns:a16="http://schemas.microsoft.com/office/drawing/2014/main" id="{493B2205-D0CC-8E80-39BD-EA84B9AAC8BB}"/>
              </a:ext>
            </a:extLst>
          </p:cNvPr>
          <p:cNvSpPr>
            <a:spLocks noGrp="1"/>
          </p:cNvSpPr>
          <p:nvPr>
            <p:ph idx="1"/>
          </p:nvPr>
        </p:nvSpPr>
        <p:spPr>
          <a:xfrm>
            <a:off x="7190509" y="2357888"/>
            <a:ext cx="4265370" cy="3902635"/>
          </a:xfrm>
        </p:spPr>
        <p:txBody>
          <a:bodyPr anchor="ctr">
            <a:normAutofit/>
          </a:bodyPr>
          <a:lstStyle/>
          <a:p>
            <a:pPr marL="0" indent="0">
              <a:buNone/>
            </a:pPr>
            <a:r>
              <a:rPr lang="lt-LT" sz="2000" dirty="0"/>
              <a:t>Branduolinės avarijos metu aplinkoje gali pasklisti didelis kiekis radioaktyviųjų medžiagų, kurios skleidžia jonizuojančiąją spinduliuotę.</a:t>
            </a:r>
          </a:p>
          <a:p>
            <a:pPr marL="0" indent="0">
              <a:buNone/>
            </a:pPr>
            <a:r>
              <a:rPr lang="lt-LT" sz="2000" dirty="0"/>
              <a:t>Kuo daugiau radioaktyviųjų medžiagų pasklinda aplinkoje, tuo didesnis jonizuojančiosios spinduliuotės arba radiacijos pavojus žmonėms ir aplinkai. </a:t>
            </a:r>
          </a:p>
          <a:p>
            <a:endParaRPr lang="lt-LT" sz="2000" dirty="0"/>
          </a:p>
        </p:txBody>
      </p:sp>
    </p:spTree>
    <p:extLst>
      <p:ext uri="{BB962C8B-B14F-4D97-AF65-F5344CB8AC3E}">
        <p14:creationId xmlns:p14="http://schemas.microsoft.com/office/powerpoint/2010/main" val="3842629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C67F94-8CA9-B87D-2A0D-D80591712954}"/>
              </a:ext>
            </a:extLst>
          </p:cNvPr>
          <p:cNvSpPr>
            <a:spLocks noGrp="1"/>
          </p:cNvSpPr>
          <p:nvPr>
            <p:ph type="title"/>
          </p:nvPr>
        </p:nvSpPr>
        <p:spPr>
          <a:xfrm>
            <a:off x="761995" y="307447"/>
            <a:ext cx="10693884" cy="1109932"/>
          </a:xfrm>
        </p:spPr>
        <p:txBody>
          <a:bodyPr anchor="ctr">
            <a:normAutofit/>
          </a:bodyPr>
          <a:lstStyle/>
          <a:p>
            <a:r>
              <a:rPr lang="lt-LT" sz="3700" b="1" dirty="0"/>
              <a:t>Jonizuojančioji spinduliuotė aplinkoje</a:t>
            </a:r>
            <a:endParaRPr lang="lt-LT" sz="3700" dirty="0"/>
          </a:p>
        </p:txBody>
      </p:sp>
      <p:pic>
        <p:nvPicPr>
          <p:cNvPr id="5" name="Picture 4" descr="A cartoon of people standing on grass with yellow and black signs&#10;&#10;Description automatically generated">
            <a:extLst>
              <a:ext uri="{FF2B5EF4-FFF2-40B4-BE49-F238E27FC236}">
                <a16:creationId xmlns:a16="http://schemas.microsoft.com/office/drawing/2014/main" id="{58F4BA01-0159-6952-E76A-9D78933EAC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12991"/>
            <a:ext cx="5804955" cy="3265287"/>
          </a:xfrm>
          <a:prstGeom prst="rect">
            <a:avLst/>
          </a:prstGeom>
        </p:spPr>
      </p:pic>
      <p:sp>
        <p:nvSpPr>
          <p:cNvPr id="3" name="Content Placeholder 2">
            <a:extLst>
              <a:ext uri="{FF2B5EF4-FFF2-40B4-BE49-F238E27FC236}">
                <a16:creationId xmlns:a16="http://schemas.microsoft.com/office/drawing/2014/main" id="{089A1EB2-4F61-36E9-8710-69CC91E6F321}"/>
              </a:ext>
            </a:extLst>
          </p:cNvPr>
          <p:cNvSpPr>
            <a:spLocks noGrp="1"/>
          </p:cNvSpPr>
          <p:nvPr>
            <p:ph idx="1"/>
          </p:nvPr>
        </p:nvSpPr>
        <p:spPr>
          <a:xfrm>
            <a:off x="7190509" y="2357888"/>
            <a:ext cx="4265370" cy="3902635"/>
          </a:xfrm>
        </p:spPr>
        <p:txBody>
          <a:bodyPr anchor="ctr">
            <a:normAutofit/>
          </a:bodyPr>
          <a:lstStyle/>
          <a:p>
            <a:pPr marL="0" indent="0">
              <a:buNone/>
            </a:pPr>
            <a:r>
              <a:rPr lang="lt-LT" sz="2000" b="1" dirty="0"/>
              <a:t>Kaip tai vyksta?</a:t>
            </a:r>
            <a:r>
              <a:rPr lang="lt-LT" sz="2000" dirty="0"/>
              <a:t> Patekusias į orą radioaktyviąsias medžiagas išsklaido vėjas. Šios medžiagos po truputį nusėda ant žemės ir vandens paviršiaus, tuomet žmonės ir gyvūnai patiria išorinę apšvitą. </a:t>
            </a:r>
          </a:p>
          <a:p>
            <a:pPr marL="0" indent="0">
              <a:buNone/>
            </a:pPr>
            <a:r>
              <a:rPr lang="lt-LT" sz="2000" dirty="0"/>
              <a:t>Su oru, maistu ar vandeniu šios medžiagos, patekusios į organizmą, lemia vidinę apšvitą, kuri gali pakenkti vidaus organams ir visam žmogaus organizmui.</a:t>
            </a:r>
          </a:p>
        </p:txBody>
      </p:sp>
    </p:spTree>
    <p:extLst>
      <p:ext uri="{BB962C8B-B14F-4D97-AF65-F5344CB8AC3E}">
        <p14:creationId xmlns:p14="http://schemas.microsoft.com/office/powerpoint/2010/main" val="67815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6" name="Rectangle 25">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F05274-AE6D-6BC4-5B0F-02B414C65AEB}"/>
              </a:ext>
            </a:extLst>
          </p:cNvPr>
          <p:cNvSpPr>
            <a:spLocks noGrp="1"/>
          </p:cNvSpPr>
          <p:nvPr>
            <p:ph type="title"/>
          </p:nvPr>
        </p:nvSpPr>
        <p:spPr>
          <a:xfrm>
            <a:off x="761995" y="307447"/>
            <a:ext cx="10693884" cy="1109932"/>
          </a:xfrm>
        </p:spPr>
        <p:txBody>
          <a:bodyPr>
            <a:normAutofit/>
          </a:bodyPr>
          <a:lstStyle/>
          <a:p>
            <a:r>
              <a:rPr lang="lt-LT" sz="3700" b="1" dirty="0"/>
              <a:t>Išvykimo krepšio paruošimas</a:t>
            </a:r>
            <a:endParaRPr lang="lt-LT" sz="3700" dirty="0"/>
          </a:p>
        </p:txBody>
      </p:sp>
      <p:pic>
        <p:nvPicPr>
          <p:cNvPr id="6" name="Picture 5" descr="A blue backpack with white and blue pockets&#10;&#10;Description automatically generated">
            <a:extLst>
              <a:ext uri="{FF2B5EF4-FFF2-40B4-BE49-F238E27FC236}">
                <a16:creationId xmlns:a16="http://schemas.microsoft.com/office/drawing/2014/main" id="{E2A1D98B-1847-BF60-B072-C576AF61EE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12992"/>
            <a:ext cx="5804955" cy="3265286"/>
          </a:xfrm>
          <a:prstGeom prst="rect">
            <a:avLst/>
          </a:prstGeom>
        </p:spPr>
      </p:pic>
      <p:sp>
        <p:nvSpPr>
          <p:cNvPr id="3" name="Content Placeholder 2">
            <a:extLst>
              <a:ext uri="{FF2B5EF4-FFF2-40B4-BE49-F238E27FC236}">
                <a16:creationId xmlns:a16="http://schemas.microsoft.com/office/drawing/2014/main" id="{6ABB5DA7-663E-BB88-3C99-AAA07329B517}"/>
              </a:ext>
            </a:extLst>
          </p:cNvPr>
          <p:cNvSpPr>
            <a:spLocks noGrp="1"/>
          </p:cNvSpPr>
          <p:nvPr>
            <p:ph idx="1"/>
          </p:nvPr>
        </p:nvSpPr>
        <p:spPr>
          <a:xfrm>
            <a:off x="7190509" y="2357888"/>
            <a:ext cx="4265370" cy="3902635"/>
          </a:xfrm>
        </p:spPr>
        <p:txBody>
          <a:bodyPr anchor="ctr">
            <a:normAutofit/>
          </a:bodyPr>
          <a:lstStyle/>
          <a:p>
            <a:pPr marL="0" indent="0">
              <a:buNone/>
            </a:pPr>
            <a:r>
              <a:rPr lang="lt-LT" sz="2000" b="1" dirty="0"/>
              <a:t>Išvykimo krepšys </a:t>
            </a:r>
            <a:r>
              <a:rPr lang="lt-LT" sz="2000" dirty="0"/>
              <a:t>padės ekstremaliosios situacijos atveju išgyventi pačias svarbiausias pirmas 3 paras </a:t>
            </a:r>
            <a:r>
              <a:rPr lang="en-US" sz="2000" b="0" i="0" dirty="0">
                <a:solidFill>
                  <a:srgbClr val="000000"/>
                </a:solidFill>
                <a:effectLst/>
                <a:latin typeface="Open Sans" panose="020B0606030504020204" pitchFamily="34" charset="0"/>
              </a:rPr>
              <a:t>–</a:t>
            </a:r>
            <a:r>
              <a:rPr lang="lt-LT" sz="2000" dirty="0"/>
              <a:t> </a:t>
            </a:r>
            <a:r>
              <a:rPr lang="lt-LT" sz="2000" b="1" dirty="0"/>
              <a:t>72 val.</a:t>
            </a:r>
            <a:r>
              <a:rPr lang="lt-LT" sz="2000" dirty="0"/>
              <a:t> </a:t>
            </a:r>
          </a:p>
          <a:p>
            <a:endParaRPr lang="lt-LT" sz="2000" dirty="0"/>
          </a:p>
        </p:txBody>
      </p:sp>
    </p:spTree>
    <p:extLst>
      <p:ext uri="{BB962C8B-B14F-4D97-AF65-F5344CB8AC3E}">
        <p14:creationId xmlns:p14="http://schemas.microsoft.com/office/powerpoint/2010/main" val="2844700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4" name="Rectangle 13">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691578-6FAE-1DF8-25CE-8F246D52D746}"/>
              </a:ext>
            </a:extLst>
          </p:cNvPr>
          <p:cNvSpPr>
            <a:spLocks noGrp="1"/>
          </p:cNvSpPr>
          <p:nvPr>
            <p:ph type="title"/>
          </p:nvPr>
        </p:nvSpPr>
        <p:spPr>
          <a:xfrm>
            <a:off x="761995" y="307447"/>
            <a:ext cx="10693884" cy="1109932"/>
          </a:xfrm>
        </p:spPr>
        <p:txBody>
          <a:bodyPr>
            <a:normAutofit/>
          </a:bodyPr>
          <a:lstStyle/>
          <a:p>
            <a:r>
              <a:rPr lang="lt-LT" sz="3700" b="1" dirty="0"/>
              <a:t>Išvykimo krepšio paruošimas</a:t>
            </a:r>
            <a:endParaRPr lang="lt-LT" sz="3700" dirty="0"/>
          </a:p>
        </p:txBody>
      </p:sp>
      <p:pic>
        <p:nvPicPr>
          <p:cNvPr id="7" name="Picture 6" descr="A blue and white backpack&#10;&#10;Description automatically generated">
            <a:extLst>
              <a:ext uri="{FF2B5EF4-FFF2-40B4-BE49-F238E27FC236}">
                <a16:creationId xmlns:a16="http://schemas.microsoft.com/office/drawing/2014/main" id="{E5D8060A-93B5-C426-546A-26CADEF7F7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12991"/>
            <a:ext cx="5804955" cy="3265287"/>
          </a:xfrm>
          <a:prstGeom prst="rect">
            <a:avLst/>
          </a:prstGeom>
        </p:spPr>
      </p:pic>
      <p:sp>
        <p:nvSpPr>
          <p:cNvPr id="3" name="Content Placeholder 2">
            <a:extLst>
              <a:ext uri="{FF2B5EF4-FFF2-40B4-BE49-F238E27FC236}">
                <a16:creationId xmlns:a16="http://schemas.microsoft.com/office/drawing/2014/main" id="{5513AF8F-F883-201E-0A9E-CFB36E146D5E}"/>
              </a:ext>
            </a:extLst>
          </p:cNvPr>
          <p:cNvSpPr>
            <a:spLocks noGrp="1"/>
          </p:cNvSpPr>
          <p:nvPr>
            <p:ph idx="1"/>
          </p:nvPr>
        </p:nvSpPr>
        <p:spPr>
          <a:xfrm>
            <a:off x="7190509" y="2357888"/>
            <a:ext cx="4265370" cy="3902635"/>
          </a:xfrm>
        </p:spPr>
        <p:txBody>
          <a:bodyPr anchor="ctr">
            <a:normAutofit/>
          </a:bodyPr>
          <a:lstStyle/>
          <a:p>
            <a:pPr marL="0" indent="0">
              <a:buNone/>
            </a:pPr>
            <a:r>
              <a:rPr lang="lt-LT" sz="2000" b="1" dirty="0"/>
              <a:t>Ekstremalioji situacija</a:t>
            </a:r>
            <a:r>
              <a:rPr lang="lt-LT" sz="2000" dirty="0"/>
              <a:t> – tai tokia situacija, dėl kurios gali kilti pavojus žmonių sveikatai, gyvybei, turtui ar aplinkai. Pavyzdžiui, labai stiprus uraganas, potvynis, avarija, įvykusi atominėje elektrinėje, ir pan. </a:t>
            </a:r>
          </a:p>
          <a:p>
            <a:pPr marL="0" indent="0">
              <a:buNone/>
            </a:pPr>
            <a:r>
              <a:rPr lang="lt-LT" sz="2000" dirty="0"/>
              <a:t>Šiame krepšyje turi būti sudėti svarbūs dokumentai, maisto produktai ir vanduo, šilti drabužiai, batai bei kiti būtiniausi daiktai. </a:t>
            </a:r>
          </a:p>
          <a:p>
            <a:endParaRPr lang="lt-LT" sz="2000" dirty="0"/>
          </a:p>
        </p:txBody>
      </p:sp>
    </p:spTree>
    <p:extLst>
      <p:ext uri="{BB962C8B-B14F-4D97-AF65-F5344CB8AC3E}">
        <p14:creationId xmlns:p14="http://schemas.microsoft.com/office/powerpoint/2010/main" val="2254265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4" name="Rectangle 13">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691578-6FAE-1DF8-25CE-8F246D52D746}"/>
              </a:ext>
            </a:extLst>
          </p:cNvPr>
          <p:cNvSpPr>
            <a:spLocks noGrp="1"/>
          </p:cNvSpPr>
          <p:nvPr>
            <p:ph type="title"/>
          </p:nvPr>
        </p:nvSpPr>
        <p:spPr>
          <a:xfrm>
            <a:off x="761995" y="307447"/>
            <a:ext cx="10693884" cy="1109932"/>
          </a:xfrm>
        </p:spPr>
        <p:txBody>
          <a:bodyPr>
            <a:normAutofit/>
          </a:bodyPr>
          <a:lstStyle/>
          <a:p>
            <a:r>
              <a:rPr lang="lt-LT" sz="3700" b="1"/>
              <a:t>Išvykimo krepšio paruošimas</a:t>
            </a:r>
            <a:endParaRPr lang="lt-LT" sz="3700" dirty="0"/>
          </a:p>
        </p:txBody>
      </p:sp>
      <p:pic>
        <p:nvPicPr>
          <p:cNvPr id="9" name="Picture 8" descr="A set of flashlights&#10;&#10;Description automatically generated">
            <a:extLst>
              <a:ext uri="{FF2B5EF4-FFF2-40B4-BE49-F238E27FC236}">
                <a16:creationId xmlns:a16="http://schemas.microsoft.com/office/drawing/2014/main" id="{D9A1EC94-A30E-DDD8-9379-E00DFC93AC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197" y="5171418"/>
            <a:ext cx="2165339" cy="1216483"/>
          </a:xfrm>
          <a:prstGeom prst="rect">
            <a:avLst/>
          </a:prstGeom>
        </p:spPr>
      </p:pic>
      <p:pic>
        <p:nvPicPr>
          <p:cNvPr id="11" name="Picture 10" descr="A chocolate bar and nuts and milk&#10;&#10;Description automatically generated">
            <a:extLst>
              <a:ext uri="{FF2B5EF4-FFF2-40B4-BE49-F238E27FC236}">
                <a16:creationId xmlns:a16="http://schemas.microsoft.com/office/drawing/2014/main" id="{1FB4E304-7DD0-5882-D4ED-DBC36A8BB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587" y="3654288"/>
            <a:ext cx="2272959" cy="1278540"/>
          </a:xfrm>
          <a:prstGeom prst="rect">
            <a:avLst/>
          </a:prstGeom>
        </p:spPr>
      </p:pic>
      <p:pic>
        <p:nvPicPr>
          <p:cNvPr id="15" name="Picture 14" descr="A close up of a bottle&#10;&#10;Description automatically generated">
            <a:extLst>
              <a:ext uri="{FF2B5EF4-FFF2-40B4-BE49-F238E27FC236}">
                <a16:creationId xmlns:a16="http://schemas.microsoft.com/office/drawing/2014/main" id="{388D43F6-1B43-28B2-D9B5-2611DAC2B7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205" y="2122887"/>
            <a:ext cx="2160537" cy="1216482"/>
          </a:xfrm>
          <a:prstGeom prst="rect">
            <a:avLst/>
          </a:prstGeom>
        </p:spPr>
      </p:pic>
      <p:sp>
        <p:nvSpPr>
          <p:cNvPr id="6" name="Content Placeholder 2">
            <a:extLst>
              <a:ext uri="{FF2B5EF4-FFF2-40B4-BE49-F238E27FC236}">
                <a16:creationId xmlns:a16="http://schemas.microsoft.com/office/drawing/2014/main" id="{B151F5C9-6CAD-2115-33CF-7AA2862DBB22}"/>
              </a:ext>
            </a:extLst>
          </p:cNvPr>
          <p:cNvSpPr txBox="1">
            <a:spLocks/>
          </p:cNvSpPr>
          <p:nvPr/>
        </p:nvSpPr>
        <p:spPr>
          <a:xfrm>
            <a:off x="3096547" y="2168664"/>
            <a:ext cx="8009771" cy="4219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t-LT" sz="2400" dirty="0"/>
              <a:t>Tavo šeimos išvykimo krepšį sukraus mama, tėtis arba vyresni broliai, seserys. O tu kartu su tėveliais pasirūpink savo išvykimo krepšiu, kuriame turėtų būti: </a:t>
            </a:r>
          </a:p>
          <a:p>
            <a:r>
              <a:rPr lang="lt-LT" sz="2400" b="1" dirty="0"/>
              <a:t>Keli buteliukai su vandeniu.</a:t>
            </a:r>
          </a:p>
          <a:p>
            <a:r>
              <a:rPr lang="lt-LT" sz="2400" b="1" dirty="0"/>
              <a:t>Maisto produktų. </a:t>
            </a:r>
            <a:r>
              <a:rPr lang="lt-LT" sz="2400" dirty="0"/>
              <a:t>Pavyzdžiui: juodas šokoladas, javainių batonėliai, džiovintų uogų ir riešutų mišinys, sultys vaikams, užpilama grūdų košė. </a:t>
            </a:r>
            <a:endParaRPr lang="lt-LT" sz="2400" b="1" dirty="0"/>
          </a:p>
          <a:p>
            <a:r>
              <a:rPr lang="lt-LT" sz="2400" b="1" dirty="0"/>
              <a:t>Šviesos (energijos) šaltinių. </a:t>
            </a:r>
            <a:r>
              <a:rPr lang="lt-LT" sz="2400" dirty="0"/>
              <a:t>Prožektorius, šviečiančios lazdelės, atsarginiai elementai.</a:t>
            </a:r>
          </a:p>
        </p:txBody>
      </p:sp>
    </p:spTree>
    <p:extLst>
      <p:ext uri="{BB962C8B-B14F-4D97-AF65-F5344CB8AC3E}">
        <p14:creationId xmlns:p14="http://schemas.microsoft.com/office/powerpoint/2010/main" val="3852476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4" name="Rectangle 13">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204670-6A0C-7A7E-46B6-DFA67DAEB79C}"/>
              </a:ext>
            </a:extLst>
          </p:cNvPr>
          <p:cNvSpPr>
            <a:spLocks noGrp="1"/>
          </p:cNvSpPr>
          <p:nvPr>
            <p:ph type="title"/>
          </p:nvPr>
        </p:nvSpPr>
        <p:spPr>
          <a:xfrm>
            <a:off x="761995" y="307447"/>
            <a:ext cx="10693884" cy="1109932"/>
          </a:xfrm>
        </p:spPr>
        <p:txBody>
          <a:bodyPr anchor="ctr">
            <a:normAutofit/>
          </a:bodyPr>
          <a:lstStyle/>
          <a:p>
            <a:r>
              <a:rPr lang="lt-LT" sz="3700" b="1" dirty="0">
                <a:latin typeface="Switzer" pitchFamily="50" charset="0"/>
              </a:rPr>
              <a:t>Saulės spinduliuotė</a:t>
            </a:r>
            <a:endParaRPr lang="lt-LT" sz="3700" dirty="0"/>
          </a:p>
        </p:txBody>
      </p:sp>
      <p:pic>
        <p:nvPicPr>
          <p:cNvPr id="7" name="Picture 6" descr="A yellow circle with arrows pointing to the earth&#10;&#10;Description automatically generated">
            <a:extLst>
              <a:ext uri="{FF2B5EF4-FFF2-40B4-BE49-F238E27FC236}">
                <a16:creationId xmlns:a16="http://schemas.microsoft.com/office/drawing/2014/main" id="{E300CFAC-ABA8-8232-5937-5115E7C9B6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05735"/>
            <a:ext cx="5804955" cy="3279799"/>
          </a:xfrm>
          <a:prstGeom prst="rect">
            <a:avLst/>
          </a:prstGeom>
        </p:spPr>
      </p:pic>
      <p:sp>
        <p:nvSpPr>
          <p:cNvPr id="3" name="Content Placeholder 2">
            <a:extLst>
              <a:ext uri="{FF2B5EF4-FFF2-40B4-BE49-F238E27FC236}">
                <a16:creationId xmlns:a16="http://schemas.microsoft.com/office/drawing/2014/main" id="{2730509D-4C42-4892-21B5-5CEAC42427F7}"/>
              </a:ext>
            </a:extLst>
          </p:cNvPr>
          <p:cNvSpPr>
            <a:spLocks noGrp="1"/>
          </p:cNvSpPr>
          <p:nvPr>
            <p:ph idx="1"/>
          </p:nvPr>
        </p:nvSpPr>
        <p:spPr>
          <a:xfrm>
            <a:off x="7190509" y="2357888"/>
            <a:ext cx="4265370" cy="3902635"/>
          </a:xfrm>
        </p:spPr>
        <p:txBody>
          <a:bodyPr anchor="ctr">
            <a:normAutofit/>
          </a:bodyPr>
          <a:lstStyle/>
          <a:p>
            <a:pPr marL="0" indent="0">
              <a:buNone/>
            </a:pPr>
            <a:r>
              <a:rPr lang="lt-LT" sz="2000" dirty="0"/>
              <a:t>Saulės spinduliuotė yra </a:t>
            </a:r>
            <a:r>
              <a:rPr lang="lt-LT" sz="2000" b="1" dirty="0"/>
              <a:t>energija</a:t>
            </a:r>
            <a:r>
              <a:rPr lang="lt-LT" sz="2000" dirty="0"/>
              <a:t> </a:t>
            </a:r>
            <a:r>
              <a:rPr lang="en-US" sz="2000" b="0" i="0" dirty="0">
                <a:solidFill>
                  <a:srgbClr val="050505"/>
                </a:solidFill>
                <a:effectLst/>
                <a:latin typeface="Segoe UI Historic" panose="020B0502040204020203" pitchFamily="34" charset="0"/>
              </a:rPr>
              <a:t>–</a:t>
            </a:r>
            <a:r>
              <a:rPr lang="lt-LT" sz="2000" dirty="0"/>
              <a:t> tai šiluma ir šviesa, kurią sukuria ir spinduliuoja saulė. Ši energija padeda visiems gyviems organizmams žemėje </a:t>
            </a:r>
            <a:r>
              <a:rPr lang="lt-LT" sz="2000" b="1" dirty="0"/>
              <a:t>augti, vystytis ir gyventi.</a:t>
            </a:r>
            <a:endParaRPr lang="lt-LT" sz="2000" dirty="0"/>
          </a:p>
        </p:txBody>
      </p:sp>
    </p:spTree>
    <p:extLst>
      <p:ext uri="{BB962C8B-B14F-4D97-AF65-F5344CB8AC3E}">
        <p14:creationId xmlns:p14="http://schemas.microsoft.com/office/powerpoint/2010/main" val="924626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4" name="Rectangle 13">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691578-6FAE-1DF8-25CE-8F246D52D746}"/>
              </a:ext>
            </a:extLst>
          </p:cNvPr>
          <p:cNvSpPr>
            <a:spLocks noGrp="1"/>
          </p:cNvSpPr>
          <p:nvPr>
            <p:ph type="title"/>
          </p:nvPr>
        </p:nvSpPr>
        <p:spPr>
          <a:xfrm>
            <a:off x="761995" y="307447"/>
            <a:ext cx="10693884" cy="1109932"/>
          </a:xfrm>
        </p:spPr>
        <p:txBody>
          <a:bodyPr>
            <a:normAutofit/>
          </a:bodyPr>
          <a:lstStyle/>
          <a:p>
            <a:r>
              <a:rPr lang="lt-LT" sz="3700" b="1"/>
              <a:t>Išvykimo krepšio paruošimas</a:t>
            </a:r>
            <a:endParaRPr lang="lt-LT" sz="3700" dirty="0"/>
          </a:p>
        </p:txBody>
      </p:sp>
      <p:sp>
        <p:nvSpPr>
          <p:cNvPr id="6" name="Content Placeholder 2">
            <a:extLst>
              <a:ext uri="{FF2B5EF4-FFF2-40B4-BE49-F238E27FC236}">
                <a16:creationId xmlns:a16="http://schemas.microsoft.com/office/drawing/2014/main" id="{B151F5C9-6CAD-2115-33CF-7AA2862DBB22}"/>
              </a:ext>
            </a:extLst>
          </p:cNvPr>
          <p:cNvSpPr txBox="1">
            <a:spLocks/>
          </p:cNvSpPr>
          <p:nvPr/>
        </p:nvSpPr>
        <p:spPr>
          <a:xfrm>
            <a:off x="3096547" y="2168664"/>
            <a:ext cx="8009771" cy="4219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2400" b="1" dirty="0"/>
              <a:t>Drabužiai, batai. </a:t>
            </a:r>
            <a:r>
              <a:rPr lang="lt-LT" sz="2400" dirty="0"/>
              <a:t>Neperšlampama ir apsauganti nuo vėjo striukė, šiltas megztinis, šiltos kelnės, kojinės, apatiniai, šilta kepurė, skarelė. </a:t>
            </a:r>
          </a:p>
          <a:p>
            <a:r>
              <a:rPr lang="lt-LT" sz="2400" b="1" dirty="0"/>
              <a:t>Asmens higienos reikmenys. </a:t>
            </a:r>
            <a:r>
              <a:rPr lang="lt-LT" sz="2400" dirty="0"/>
              <a:t>Tualetinio popieriaus ritinėlis, vaikiškos drėgnos servetėlės, vaikiškas muilas, dantų pasta, dantų šepetėlis, šukos. </a:t>
            </a:r>
          </a:p>
          <a:p>
            <a:r>
              <a:rPr lang="lt-LT" sz="2400" b="1" dirty="0"/>
              <a:t>Vaistai ir saugos priemonės. </a:t>
            </a:r>
            <a:r>
              <a:rPr lang="lt-LT" sz="2400" dirty="0"/>
              <a:t>Švilpukas, atšvaitų juostos, skirtos uždėti ant rankų, vienkartinės medicininės kaukės ir respiratoriai, įvairių dydžių pleistrai, elastinis bintas, bintas, kalio jodido tabletės, tavo vartojami vaistai.</a:t>
            </a:r>
          </a:p>
        </p:txBody>
      </p:sp>
      <p:pic>
        <p:nvPicPr>
          <p:cNvPr id="3" name="Picture 2" descr="A medical mask and pills&#10;&#10;Description automatically generated with medium confidence">
            <a:extLst>
              <a:ext uri="{FF2B5EF4-FFF2-40B4-BE49-F238E27FC236}">
                <a16:creationId xmlns:a16="http://schemas.microsoft.com/office/drawing/2014/main" id="{010EEE66-7472-D2A0-2C63-65099F7B68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6" y="4791752"/>
            <a:ext cx="2085656" cy="1171717"/>
          </a:xfrm>
          <a:prstGeom prst="rect">
            <a:avLst/>
          </a:prstGeom>
        </p:spPr>
      </p:pic>
      <p:pic>
        <p:nvPicPr>
          <p:cNvPr id="4" name="Picture 3" descr="A blue toothbrush and toothpaste&#10;&#10;Description automatically generated">
            <a:extLst>
              <a:ext uri="{FF2B5EF4-FFF2-40B4-BE49-F238E27FC236}">
                <a16:creationId xmlns:a16="http://schemas.microsoft.com/office/drawing/2014/main" id="{7FC94E29-EB7E-2B4C-065A-821521AED5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95" y="3413845"/>
            <a:ext cx="2085655" cy="1174320"/>
          </a:xfrm>
          <a:prstGeom prst="rect">
            <a:avLst/>
          </a:prstGeom>
        </p:spPr>
      </p:pic>
      <p:pic>
        <p:nvPicPr>
          <p:cNvPr id="5" name="Picture 4" descr="A blue and yellow winter clothes&#10;&#10;Description automatically generated with medium confidence">
            <a:extLst>
              <a:ext uri="{FF2B5EF4-FFF2-40B4-BE49-F238E27FC236}">
                <a16:creationId xmlns:a16="http://schemas.microsoft.com/office/drawing/2014/main" id="{AC50C16A-BCBD-7AD7-7327-CD0D17B3BE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995" y="2038541"/>
            <a:ext cx="2085655" cy="1171716"/>
          </a:xfrm>
          <a:prstGeom prst="rect">
            <a:avLst/>
          </a:prstGeom>
        </p:spPr>
      </p:pic>
    </p:spTree>
    <p:extLst>
      <p:ext uri="{BB962C8B-B14F-4D97-AF65-F5344CB8AC3E}">
        <p14:creationId xmlns:p14="http://schemas.microsoft.com/office/powerpoint/2010/main" val="2685899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4" name="Rectangle 13">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691578-6FAE-1DF8-25CE-8F246D52D746}"/>
              </a:ext>
            </a:extLst>
          </p:cNvPr>
          <p:cNvSpPr>
            <a:spLocks noGrp="1"/>
          </p:cNvSpPr>
          <p:nvPr>
            <p:ph type="title"/>
          </p:nvPr>
        </p:nvSpPr>
        <p:spPr>
          <a:xfrm>
            <a:off x="761995" y="307447"/>
            <a:ext cx="10693884" cy="1109932"/>
          </a:xfrm>
        </p:spPr>
        <p:txBody>
          <a:bodyPr>
            <a:normAutofit/>
          </a:bodyPr>
          <a:lstStyle/>
          <a:p>
            <a:r>
              <a:rPr lang="lt-LT" sz="3700" b="1" dirty="0"/>
              <a:t>Išvykimo krepšio paruošimas</a:t>
            </a:r>
            <a:endParaRPr lang="lt-LT" sz="3700" dirty="0"/>
          </a:p>
        </p:txBody>
      </p:sp>
      <p:sp>
        <p:nvSpPr>
          <p:cNvPr id="6" name="Content Placeholder 2">
            <a:extLst>
              <a:ext uri="{FF2B5EF4-FFF2-40B4-BE49-F238E27FC236}">
                <a16:creationId xmlns:a16="http://schemas.microsoft.com/office/drawing/2014/main" id="{B151F5C9-6CAD-2115-33CF-7AA2862DBB22}"/>
              </a:ext>
            </a:extLst>
          </p:cNvPr>
          <p:cNvSpPr txBox="1">
            <a:spLocks/>
          </p:cNvSpPr>
          <p:nvPr/>
        </p:nvSpPr>
        <p:spPr>
          <a:xfrm>
            <a:off x="3096547" y="2168664"/>
            <a:ext cx="8009771" cy="4219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2400" b="1" dirty="0"/>
              <a:t>Antklodė ir pagalvėlė. </a:t>
            </a:r>
            <a:r>
              <a:rPr lang="lt-LT" sz="2400" dirty="0"/>
              <a:t>Šilta vaikiška antklodė, pripučiama kelioninė pagalvėlė. </a:t>
            </a:r>
          </a:p>
          <a:p>
            <a:r>
              <a:rPr lang="lt-LT" sz="2400" b="1" dirty="0"/>
              <a:t>Svarbūs dokumentai. </a:t>
            </a:r>
            <a:r>
              <a:rPr lang="lt-LT" sz="2400" dirty="0"/>
              <a:t>Informacinis lapas „Svarbi informacija“, kuriame būtų surašyta informacija apie tave. Tavo gimimo metai, tavo gyvenamosios vietos adresas, tavo tėvų ir kitų šeimos narių kontaktinė informacija su nuotraukomis. </a:t>
            </a:r>
          </a:p>
          <a:p>
            <a:r>
              <a:rPr lang="lt-LT" sz="2400" b="1" dirty="0"/>
              <a:t>Žaislai, stalo žaidimas. </a:t>
            </a:r>
            <a:r>
              <a:rPr lang="lt-LT" sz="2400" dirty="0"/>
              <a:t>Mažas pliušinis žaislas, stalo žaidimas, spalvotų pieštukų, vaikiška spalvinimo knygutė. </a:t>
            </a:r>
          </a:p>
        </p:txBody>
      </p:sp>
      <p:pic>
        <p:nvPicPr>
          <p:cNvPr id="8" name="Picture 7" descr="A close-up of a white document&#10;&#10;Description automatically generated">
            <a:extLst>
              <a:ext uri="{FF2B5EF4-FFF2-40B4-BE49-F238E27FC236}">
                <a16:creationId xmlns:a16="http://schemas.microsoft.com/office/drawing/2014/main" id="{9EB32F70-F1E8-9099-6901-AAFEBE6314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6" y="3404445"/>
            <a:ext cx="2199690" cy="1235780"/>
          </a:xfrm>
          <a:prstGeom prst="rect">
            <a:avLst/>
          </a:prstGeom>
        </p:spPr>
      </p:pic>
      <p:pic>
        <p:nvPicPr>
          <p:cNvPr id="10" name="Picture 9" descr="A teddy bear and dominoes&#10;&#10;Description automatically generated">
            <a:extLst>
              <a:ext uri="{FF2B5EF4-FFF2-40B4-BE49-F238E27FC236}">
                <a16:creationId xmlns:a16="http://schemas.microsoft.com/office/drawing/2014/main" id="{F85A3B5A-25A9-4837-43F0-17F728E1A8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95" y="4688771"/>
            <a:ext cx="2196942" cy="1234237"/>
          </a:xfrm>
          <a:prstGeom prst="rect">
            <a:avLst/>
          </a:prstGeom>
        </p:spPr>
      </p:pic>
      <p:pic>
        <p:nvPicPr>
          <p:cNvPr id="13" name="Picture 12" descr="A bed with pillows and a blanket&#10;&#10;Description automatically generated">
            <a:extLst>
              <a:ext uri="{FF2B5EF4-FFF2-40B4-BE49-F238E27FC236}">
                <a16:creationId xmlns:a16="http://schemas.microsoft.com/office/drawing/2014/main" id="{74D5354D-7D9E-C743-8861-0A71D0282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347" y="2168664"/>
            <a:ext cx="2196942" cy="1235781"/>
          </a:xfrm>
          <a:prstGeom prst="rect">
            <a:avLst/>
          </a:prstGeom>
        </p:spPr>
      </p:pic>
    </p:spTree>
    <p:extLst>
      <p:ext uri="{BB962C8B-B14F-4D97-AF65-F5344CB8AC3E}">
        <p14:creationId xmlns:p14="http://schemas.microsoft.com/office/powerpoint/2010/main" val="13318300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F6B678-697A-6AC9-400E-F8A151F55EF0}"/>
              </a:ext>
            </a:extLst>
          </p:cNvPr>
          <p:cNvSpPr>
            <a:spLocks noGrp="1"/>
          </p:cNvSpPr>
          <p:nvPr>
            <p:ph type="title"/>
          </p:nvPr>
        </p:nvSpPr>
        <p:spPr>
          <a:xfrm>
            <a:off x="761995" y="307447"/>
            <a:ext cx="10693884" cy="1109932"/>
          </a:xfrm>
        </p:spPr>
        <p:txBody>
          <a:bodyPr anchor="ctr">
            <a:noAutofit/>
          </a:bodyPr>
          <a:lstStyle/>
          <a:p>
            <a:r>
              <a:rPr lang="lt-LT" sz="3200" b="1" dirty="0"/>
              <a:t>Kaip elgtis išgirdus pagalbos tarnybų ir gyventojų perspėjimo sistemos signalus? </a:t>
            </a:r>
            <a:endParaRPr lang="lt-LT" sz="3200" dirty="0"/>
          </a:p>
        </p:txBody>
      </p:sp>
      <p:sp>
        <p:nvSpPr>
          <p:cNvPr id="3" name="Content Placeholder 2">
            <a:extLst>
              <a:ext uri="{FF2B5EF4-FFF2-40B4-BE49-F238E27FC236}">
                <a16:creationId xmlns:a16="http://schemas.microsoft.com/office/drawing/2014/main" id="{C47EA932-12FC-4E6B-ACBE-B14FA513F66D}"/>
              </a:ext>
            </a:extLst>
          </p:cNvPr>
          <p:cNvSpPr>
            <a:spLocks noGrp="1"/>
          </p:cNvSpPr>
          <p:nvPr>
            <p:ph idx="1"/>
          </p:nvPr>
        </p:nvSpPr>
        <p:spPr>
          <a:xfrm>
            <a:off x="6243005" y="2357888"/>
            <a:ext cx="5212874" cy="3902635"/>
          </a:xfrm>
        </p:spPr>
        <p:txBody>
          <a:bodyPr anchor="ctr">
            <a:normAutofit/>
          </a:bodyPr>
          <a:lstStyle/>
          <a:p>
            <a:pPr marL="0" indent="0">
              <a:buNone/>
            </a:pPr>
            <a:r>
              <a:rPr lang="lt-LT" sz="2000" dirty="0"/>
              <a:t>Policija, greitoji medicinos pagalba, ugniagesiai gelbėtojai, įjungdami garsinį signalą, </a:t>
            </a:r>
            <a:r>
              <a:rPr lang="lt-LT" sz="2000" b="1" dirty="0"/>
              <a:t>įspėja gyventojus</a:t>
            </a:r>
            <a:r>
              <a:rPr lang="lt-LT" sz="2000" dirty="0"/>
              <a:t>, kad vyksta į pagalbą. Kasdien šių tarnybų pagalbos reikia žmonėms, patekusiems į eismo įvykius, sušlubavus sveikatai, kilus gaisrui ir įvairiais kitais atvejais.</a:t>
            </a:r>
          </a:p>
          <a:p>
            <a:pPr marL="0" indent="0">
              <a:buNone/>
            </a:pPr>
            <a:r>
              <a:rPr lang="lt-LT" sz="2000" dirty="0"/>
              <a:t>Išklausyk ir įsimink šių tarnybų garsinį signalą. Jeigu važiuodamas automobiliu kartu su mama ar tėčiu išgirsi šį garsinį signalą, primink ir tėveliams, kad duodami kelią skubiosios pagalbos automobiliams, jie prisidės prie to, kad kažkam reikalinga pagalba būtų suteikta laiku.</a:t>
            </a:r>
          </a:p>
        </p:txBody>
      </p:sp>
      <p:pic>
        <p:nvPicPr>
          <p:cNvPr id="4" name="Greitoji">
            <a:hlinkClick r:id="" action="ppaction://media"/>
            <a:extLst>
              <a:ext uri="{FF2B5EF4-FFF2-40B4-BE49-F238E27FC236}">
                <a16:creationId xmlns:a16="http://schemas.microsoft.com/office/drawing/2014/main" id="{DB50DDD1-61C4-710E-596C-62A12C6D7993}"/>
              </a:ext>
            </a:extLst>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p:blipFill>
        <p:spPr>
          <a:xfrm>
            <a:off x="647747" y="2857561"/>
            <a:ext cx="5357997" cy="3016800"/>
          </a:xfrm>
          <a:prstGeom prst="rect">
            <a:avLst/>
          </a:prstGeom>
        </p:spPr>
      </p:pic>
    </p:spTree>
    <p:extLst>
      <p:ext uri="{BB962C8B-B14F-4D97-AF65-F5344CB8AC3E}">
        <p14:creationId xmlns:p14="http://schemas.microsoft.com/office/powerpoint/2010/main" val="19229446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9DF65C-1F42-7810-D420-4175BB937B9A}"/>
              </a:ext>
            </a:extLst>
          </p:cNvPr>
          <p:cNvSpPr>
            <a:spLocks noGrp="1"/>
          </p:cNvSpPr>
          <p:nvPr>
            <p:ph type="title"/>
          </p:nvPr>
        </p:nvSpPr>
        <p:spPr>
          <a:xfrm>
            <a:off x="761995" y="307447"/>
            <a:ext cx="10693884" cy="1109932"/>
          </a:xfrm>
        </p:spPr>
        <p:txBody>
          <a:bodyPr anchor="ctr">
            <a:noAutofit/>
          </a:bodyPr>
          <a:lstStyle/>
          <a:p>
            <a:r>
              <a:rPr lang="lt-LT" sz="3200" b="1" dirty="0"/>
              <a:t>Kaip elgtis išgirdus gyventojų perspėjimo sistemos signalus?</a:t>
            </a:r>
            <a:endParaRPr lang="lt-LT" sz="3200" dirty="0"/>
          </a:p>
        </p:txBody>
      </p:sp>
      <p:pic>
        <p:nvPicPr>
          <p:cNvPr id="5" name="Picture 4" descr="A hand holding a megaphone next to a phone&#10;&#10;Description automatically generated">
            <a:extLst>
              <a:ext uri="{FF2B5EF4-FFF2-40B4-BE49-F238E27FC236}">
                <a16:creationId xmlns:a16="http://schemas.microsoft.com/office/drawing/2014/main" id="{609082A5-3AF9-3280-0C2C-693B3DB4AF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12992"/>
            <a:ext cx="5804955" cy="3265286"/>
          </a:xfrm>
          <a:prstGeom prst="rect">
            <a:avLst/>
          </a:prstGeom>
        </p:spPr>
      </p:pic>
      <p:sp>
        <p:nvSpPr>
          <p:cNvPr id="3" name="Content Placeholder 2">
            <a:extLst>
              <a:ext uri="{FF2B5EF4-FFF2-40B4-BE49-F238E27FC236}">
                <a16:creationId xmlns:a16="http://schemas.microsoft.com/office/drawing/2014/main" id="{A82640C3-1949-F8C0-040D-1D2FF2688955}"/>
              </a:ext>
            </a:extLst>
          </p:cNvPr>
          <p:cNvSpPr>
            <a:spLocks noGrp="1"/>
          </p:cNvSpPr>
          <p:nvPr>
            <p:ph idx="1"/>
          </p:nvPr>
        </p:nvSpPr>
        <p:spPr>
          <a:xfrm>
            <a:off x="7190509" y="2357888"/>
            <a:ext cx="4265370" cy="3902635"/>
          </a:xfrm>
        </p:spPr>
        <p:txBody>
          <a:bodyPr anchor="ctr">
            <a:normAutofit/>
          </a:bodyPr>
          <a:lstStyle/>
          <a:p>
            <a:pPr marL="0" indent="0">
              <a:buNone/>
            </a:pPr>
            <a:r>
              <a:rPr lang="lt-LT" sz="2000" dirty="0"/>
              <a:t>Apie gresiančią ar susidariusią ekstremaliąją situaciją, kai gali nukentėti daug gyventojų arba būti paveikta didelė teritorija, gyventojai perspėjami </a:t>
            </a:r>
            <a:r>
              <a:rPr lang="lt-LT" sz="2000" b="1" dirty="0"/>
              <a:t>kaukiančiomis sirenomis </a:t>
            </a:r>
            <a:r>
              <a:rPr lang="lt-LT" sz="2000" dirty="0"/>
              <a:t>ir </a:t>
            </a:r>
            <a:r>
              <a:rPr lang="lt-LT" sz="2000" b="1" dirty="0"/>
              <a:t>į mobiliuosius telefonus siunčiamais trumpaisiais pranešimais.</a:t>
            </a:r>
            <a:endParaRPr lang="lt-LT" sz="2000" dirty="0"/>
          </a:p>
        </p:txBody>
      </p:sp>
    </p:spTree>
    <p:extLst>
      <p:ext uri="{BB962C8B-B14F-4D97-AF65-F5344CB8AC3E}">
        <p14:creationId xmlns:p14="http://schemas.microsoft.com/office/powerpoint/2010/main" val="4205592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0DB38D-F23D-6D09-88C4-596AFC6114CE}"/>
              </a:ext>
            </a:extLst>
          </p:cNvPr>
          <p:cNvSpPr>
            <a:spLocks noGrp="1"/>
          </p:cNvSpPr>
          <p:nvPr>
            <p:ph type="title"/>
          </p:nvPr>
        </p:nvSpPr>
        <p:spPr>
          <a:xfrm>
            <a:off x="761995" y="307447"/>
            <a:ext cx="10693884" cy="1109932"/>
          </a:xfrm>
        </p:spPr>
        <p:txBody>
          <a:bodyPr anchor="ctr">
            <a:noAutofit/>
          </a:bodyPr>
          <a:lstStyle/>
          <a:p>
            <a:r>
              <a:rPr lang="lt-LT" sz="3200" b="1" dirty="0"/>
              <a:t>Kaip elgtis išgirdus gyventojų perspėjimo sistemos signalus?</a:t>
            </a:r>
            <a:endParaRPr lang="lt-LT" sz="3200" dirty="0"/>
          </a:p>
        </p:txBody>
      </p:sp>
      <p:pic>
        <p:nvPicPr>
          <p:cNvPr id="5" name="Picture 4" descr="A group of people looking at a television screen&#10;&#10;Description automatically generated">
            <a:extLst>
              <a:ext uri="{FF2B5EF4-FFF2-40B4-BE49-F238E27FC236}">
                <a16:creationId xmlns:a16="http://schemas.microsoft.com/office/drawing/2014/main" id="{982DDBCD-DBEC-51D4-D7DA-BE0B70E478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12992"/>
            <a:ext cx="5804955" cy="3265286"/>
          </a:xfrm>
          <a:prstGeom prst="rect">
            <a:avLst/>
          </a:prstGeom>
        </p:spPr>
      </p:pic>
      <p:sp>
        <p:nvSpPr>
          <p:cNvPr id="3" name="Content Placeholder 2">
            <a:extLst>
              <a:ext uri="{FF2B5EF4-FFF2-40B4-BE49-F238E27FC236}">
                <a16:creationId xmlns:a16="http://schemas.microsoft.com/office/drawing/2014/main" id="{A86EF927-5375-FE56-C045-DF6B3046F108}"/>
              </a:ext>
            </a:extLst>
          </p:cNvPr>
          <p:cNvSpPr>
            <a:spLocks noGrp="1"/>
          </p:cNvSpPr>
          <p:nvPr>
            <p:ph idx="1"/>
          </p:nvPr>
        </p:nvSpPr>
        <p:spPr>
          <a:xfrm>
            <a:off x="7190509" y="2357888"/>
            <a:ext cx="4265370" cy="3902635"/>
          </a:xfrm>
        </p:spPr>
        <p:txBody>
          <a:bodyPr anchor="ctr">
            <a:normAutofit/>
          </a:bodyPr>
          <a:lstStyle/>
          <a:p>
            <a:pPr marL="0" indent="0">
              <a:buNone/>
            </a:pPr>
            <a:r>
              <a:rPr lang="lt-LT" sz="2000" b="1" dirty="0"/>
              <a:t>Išgirdęs kaukiančią sireną, turi:</a:t>
            </a:r>
            <a:r>
              <a:rPr lang="lt-LT" sz="2000" dirty="0"/>
              <a:t> </a:t>
            </a:r>
          </a:p>
          <a:p>
            <a:pPr>
              <a:buFont typeface="Arial" panose="020B0604020202020204" pitchFamily="34" charset="0"/>
              <a:buChar char="•"/>
            </a:pPr>
            <a:r>
              <a:rPr lang="lt-LT" sz="2000" dirty="0"/>
              <a:t>nedelsdamas įsijungti Lietuvos radiją ar televiziją;</a:t>
            </a:r>
          </a:p>
          <a:p>
            <a:pPr>
              <a:buFont typeface="Arial" panose="020B0604020202020204" pitchFamily="34" charset="0"/>
              <a:buChar char="•"/>
            </a:pPr>
            <a:r>
              <a:rPr lang="lt-LT" sz="2000" dirty="0"/>
              <a:t>išklausyti pranešimą;</a:t>
            </a:r>
          </a:p>
          <a:p>
            <a:pPr>
              <a:buFont typeface="Arial" panose="020B0604020202020204" pitchFamily="34" charset="0"/>
              <a:buChar char="•"/>
            </a:pPr>
            <a:r>
              <a:rPr lang="lt-LT" sz="2000" dirty="0"/>
              <a:t>tėvai, seneliai, mokytojai, kiti suaugę tau paaiškins, ką reikia daryti atsitikus nelaimei. </a:t>
            </a:r>
          </a:p>
          <a:p>
            <a:endParaRPr lang="lt-LT" sz="2000" dirty="0"/>
          </a:p>
        </p:txBody>
      </p:sp>
    </p:spTree>
    <p:extLst>
      <p:ext uri="{BB962C8B-B14F-4D97-AF65-F5344CB8AC3E}">
        <p14:creationId xmlns:p14="http://schemas.microsoft.com/office/powerpoint/2010/main" val="37163325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0DB38D-F23D-6D09-88C4-596AFC6114CE}"/>
              </a:ext>
            </a:extLst>
          </p:cNvPr>
          <p:cNvSpPr>
            <a:spLocks noGrp="1"/>
          </p:cNvSpPr>
          <p:nvPr>
            <p:ph type="title"/>
          </p:nvPr>
        </p:nvSpPr>
        <p:spPr>
          <a:xfrm>
            <a:off x="761995" y="307447"/>
            <a:ext cx="10693884" cy="1109932"/>
          </a:xfrm>
        </p:spPr>
        <p:txBody>
          <a:bodyPr anchor="ctr">
            <a:noAutofit/>
          </a:bodyPr>
          <a:lstStyle/>
          <a:p>
            <a:r>
              <a:rPr lang="lt-LT" sz="3200" b="1" dirty="0"/>
              <a:t>Kaip elgtis išgirdus gyventojų perspėjimo sistemos signalus?</a:t>
            </a:r>
            <a:endParaRPr lang="lt-LT" sz="3200" dirty="0"/>
          </a:p>
        </p:txBody>
      </p:sp>
      <p:sp>
        <p:nvSpPr>
          <p:cNvPr id="3" name="Content Placeholder 2">
            <a:extLst>
              <a:ext uri="{FF2B5EF4-FFF2-40B4-BE49-F238E27FC236}">
                <a16:creationId xmlns:a16="http://schemas.microsoft.com/office/drawing/2014/main" id="{A86EF927-5375-FE56-C045-DF6B3046F108}"/>
              </a:ext>
            </a:extLst>
          </p:cNvPr>
          <p:cNvSpPr>
            <a:spLocks noGrp="1"/>
          </p:cNvSpPr>
          <p:nvPr>
            <p:ph idx="1"/>
          </p:nvPr>
        </p:nvSpPr>
        <p:spPr>
          <a:xfrm>
            <a:off x="761995" y="2046079"/>
            <a:ext cx="10693884" cy="1133825"/>
          </a:xfrm>
        </p:spPr>
        <p:txBody>
          <a:bodyPr anchor="t">
            <a:normAutofit/>
          </a:bodyPr>
          <a:lstStyle/>
          <a:p>
            <a:pPr marL="0" indent="0">
              <a:buNone/>
            </a:pPr>
            <a:r>
              <a:rPr lang="lt-LT" sz="2000" dirty="0"/>
              <a:t>Išklausyk ir įsimink, kaip kaukia sirena. Išmok atskirti pagalbos tarnybų garsinį signalą nuo gyventojų perspėjimo sistemos kaukiančių sirenų.</a:t>
            </a:r>
          </a:p>
        </p:txBody>
      </p:sp>
      <p:pic>
        <p:nvPicPr>
          <p:cNvPr id="4" name="sirena">
            <a:hlinkClick r:id="" action="ppaction://media"/>
            <a:extLst>
              <a:ext uri="{FF2B5EF4-FFF2-40B4-BE49-F238E27FC236}">
                <a16:creationId xmlns:a16="http://schemas.microsoft.com/office/drawing/2014/main" id="{4DB45829-9410-31C0-8EAB-22958D26EF5D}"/>
              </a:ext>
            </a:extLst>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p:blipFill>
        <p:spPr>
          <a:xfrm>
            <a:off x="3657906" y="3429000"/>
            <a:ext cx="4876188" cy="2745511"/>
          </a:xfrm>
          <a:prstGeom prst="rect">
            <a:avLst/>
          </a:prstGeom>
        </p:spPr>
      </p:pic>
    </p:spTree>
    <p:extLst>
      <p:ext uri="{BB962C8B-B14F-4D97-AF65-F5344CB8AC3E}">
        <p14:creationId xmlns:p14="http://schemas.microsoft.com/office/powerpoint/2010/main" val="158315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E4454-E3F9-C18B-A1E5-A25548CCD66E}"/>
              </a:ext>
            </a:extLst>
          </p:cNvPr>
          <p:cNvSpPr>
            <a:spLocks noGrp="1"/>
          </p:cNvSpPr>
          <p:nvPr>
            <p:ph type="title"/>
          </p:nvPr>
        </p:nvSpPr>
        <p:spPr>
          <a:xfrm>
            <a:off x="761995" y="307447"/>
            <a:ext cx="10693884" cy="1109932"/>
          </a:xfrm>
        </p:spPr>
        <p:txBody>
          <a:bodyPr>
            <a:normAutofit/>
          </a:bodyPr>
          <a:lstStyle/>
          <a:p>
            <a:r>
              <a:rPr lang="lt-LT" sz="3700" b="1" dirty="0"/>
              <a:t>Kaip elgtis evakavimo metu </a:t>
            </a:r>
            <a:endParaRPr lang="lt-LT" sz="3700" dirty="0"/>
          </a:p>
        </p:txBody>
      </p:sp>
      <p:pic>
        <p:nvPicPr>
          <p:cNvPr id="5" name="Picture 4" descr="A group of people with backpacks&#10;&#10;Description automatically generated">
            <a:extLst>
              <a:ext uri="{FF2B5EF4-FFF2-40B4-BE49-F238E27FC236}">
                <a16:creationId xmlns:a16="http://schemas.microsoft.com/office/drawing/2014/main" id="{3071C5DA-EA4F-0446-A202-2755F679CB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12992"/>
            <a:ext cx="5804955" cy="3265286"/>
          </a:xfrm>
          <a:prstGeom prst="rect">
            <a:avLst/>
          </a:prstGeom>
        </p:spPr>
      </p:pic>
      <p:sp>
        <p:nvSpPr>
          <p:cNvPr id="3" name="Content Placeholder 2">
            <a:extLst>
              <a:ext uri="{FF2B5EF4-FFF2-40B4-BE49-F238E27FC236}">
                <a16:creationId xmlns:a16="http://schemas.microsoft.com/office/drawing/2014/main" id="{3A4E305C-DFDC-D4CA-C5C3-73B232A383F8}"/>
              </a:ext>
            </a:extLst>
          </p:cNvPr>
          <p:cNvSpPr>
            <a:spLocks noGrp="1"/>
          </p:cNvSpPr>
          <p:nvPr>
            <p:ph idx="1"/>
          </p:nvPr>
        </p:nvSpPr>
        <p:spPr>
          <a:xfrm>
            <a:off x="7190509" y="2357888"/>
            <a:ext cx="4265370" cy="3902635"/>
          </a:xfrm>
        </p:spPr>
        <p:txBody>
          <a:bodyPr anchor="ctr">
            <a:normAutofit/>
          </a:bodyPr>
          <a:lstStyle/>
          <a:p>
            <a:pPr marL="0" indent="0">
              <a:buNone/>
            </a:pPr>
            <a:r>
              <a:rPr lang="lt-LT" sz="2000" b="1" dirty="0"/>
              <a:t>Žmonių evakavimas</a:t>
            </a:r>
            <a:r>
              <a:rPr lang="lt-LT" sz="2000" dirty="0"/>
              <a:t> </a:t>
            </a:r>
            <a:r>
              <a:rPr lang="en-US" sz="2000" b="0" i="0" dirty="0">
                <a:solidFill>
                  <a:srgbClr val="000000"/>
                </a:solidFill>
                <a:effectLst/>
                <a:latin typeface="Open Sans" panose="020B0606030504020204" pitchFamily="34" charset="0"/>
              </a:rPr>
              <a:t>–</a:t>
            </a:r>
            <a:r>
              <a:rPr lang="lt-LT" sz="2000" dirty="0"/>
              <a:t> tai toks </a:t>
            </a:r>
            <a:r>
              <a:rPr lang="lt-LT" sz="2000" b="1" dirty="0"/>
              <a:t>žmonių apsaugos būdas</a:t>
            </a:r>
            <a:r>
              <a:rPr lang="lt-LT" sz="2000" dirty="0"/>
              <a:t>, kai jiems gresia pavojus, yra nesaugu likti mieste ar kaime, kuriame jie gyvena. Tokiu atveju gyventojai turi </a:t>
            </a:r>
            <a:r>
              <a:rPr lang="lt-LT" sz="2000" b="1" dirty="0"/>
              <a:t>skubiai išvykti iš namų į saugią vietą.</a:t>
            </a:r>
            <a:r>
              <a:rPr lang="lt-LT" sz="2000" dirty="0"/>
              <a:t> Pasiimk būtiniausius daiktus, kurių tau gali prireikti evakuojantis ir apsistojus kitoje vietoje.</a:t>
            </a:r>
          </a:p>
        </p:txBody>
      </p:sp>
    </p:spTree>
    <p:extLst>
      <p:ext uri="{BB962C8B-B14F-4D97-AF65-F5344CB8AC3E}">
        <p14:creationId xmlns:p14="http://schemas.microsoft.com/office/powerpoint/2010/main" val="1702774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489164-9FD8-690E-779D-68FD3F416BFA}"/>
              </a:ext>
            </a:extLst>
          </p:cNvPr>
          <p:cNvSpPr>
            <a:spLocks noGrp="1"/>
          </p:cNvSpPr>
          <p:nvPr>
            <p:ph type="title"/>
          </p:nvPr>
        </p:nvSpPr>
        <p:spPr>
          <a:xfrm>
            <a:off x="761995" y="307447"/>
            <a:ext cx="10693884" cy="1109932"/>
          </a:xfrm>
        </p:spPr>
        <p:txBody>
          <a:bodyPr>
            <a:normAutofit/>
          </a:bodyPr>
          <a:lstStyle/>
          <a:p>
            <a:r>
              <a:rPr lang="lt-LT" sz="3700" b="1" dirty="0"/>
              <a:t>Kaip elgtis evakavimo metu </a:t>
            </a:r>
            <a:endParaRPr lang="lt-LT" sz="3700" dirty="0"/>
          </a:p>
        </p:txBody>
      </p:sp>
      <p:pic>
        <p:nvPicPr>
          <p:cNvPr id="5" name="Picture 4" descr="A cartoon of a child&#10;&#10;Description automatically generated">
            <a:extLst>
              <a:ext uri="{FF2B5EF4-FFF2-40B4-BE49-F238E27FC236}">
                <a16:creationId xmlns:a16="http://schemas.microsoft.com/office/drawing/2014/main" id="{9FB1BAC4-AD0B-05C2-6713-1797871233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12991"/>
            <a:ext cx="5804955" cy="3265287"/>
          </a:xfrm>
          <a:prstGeom prst="rect">
            <a:avLst/>
          </a:prstGeom>
        </p:spPr>
      </p:pic>
      <p:sp>
        <p:nvSpPr>
          <p:cNvPr id="3" name="Content Placeholder 2">
            <a:extLst>
              <a:ext uri="{FF2B5EF4-FFF2-40B4-BE49-F238E27FC236}">
                <a16:creationId xmlns:a16="http://schemas.microsoft.com/office/drawing/2014/main" id="{DF30D677-1B2E-3406-1E21-E9288FE8E93D}"/>
              </a:ext>
            </a:extLst>
          </p:cNvPr>
          <p:cNvSpPr>
            <a:spLocks noGrp="1"/>
          </p:cNvSpPr>
          <p:nvPr>
            <p:ph idx="1"/>
          </p:nvPr>
        </p:nvSpPr>
        <p:spPr>
          <a:xfrm>
            <a:off x="7190509" y="2357888"/>
            <a:ext cx="4265370" cy="3902635"/>
          </a:xfrm>
        </p:spPr>
        <p:txBody>
          <a:bodyPr anchor="ctr">
            <a:normAutofit/>
          </a:bodyPr>
          <a:lstStyle/>
          <a:p>
            <a:pPr marL="0" indent="0">
              <a:buNone/>
            </a:pPr>
            <a:r>
              <a:rPr lang="lt-LT" sz="2000" dirty="0"/>
              <a:t>Persirenk drabužiais, kurie suteiks tam tikrą apsaugą, pavyzdžiui, ilgos kelnės ir šiltas megztinis apsaugos nuo šalčio, neperšlampama striukė ir guminiai batai apsaugos nuo lietaus. </a:t>
            </a:r>
            <a:r>
              <a:rPr lang="lt-LT" sz="2000" b="1" dirty="0"/>
              <a:t>Būk ramus</a:t>
            </a:r>
            <a:r>
              <a:rPr lang="lt-LT" sz="2000" dirty="0"/>
              <a:t> ir </a:t>
            </a:r>
            <a:r>
              <a:rPr lang="lt-LT" sz="2000" b="1" dirty="0"/>
              <a:t>klausyk suaugusiųjų</a:t>
            </a:r>
            <a:r>
              <a:rPr lang="lt-LT" sz="2000" dirty="0"/>
              <a:t> </a:t>
            </a:r>
            <a:r>
              <a:rPr lang="en-US" sz="2000" b="0" i="0" dirty="0">
                <a:solidFill>
                  <a:srgbClr val="000000"/>
                </a:solidFill>
                <a:effectLst/>
                <a:latin typeface="Open Sans" panose="020B0606030504020204" pitchFamily="34" charset="0"/>
              </a:rPr>
              <a:t>–</a:t>
            </a:r>
            <a:r>
              <a:rPr lang="lt-LT" sz="2000" dirty="0"/>
              <a:t> tėvų, mokytojų, pareigūnų </a:t>
            </a:r>
            <a:r>
              <a:rPr lang="en-US" sz="2000" b="0" i="0" dirty="0">
                <a:solidFill>
                  <a:srgbClr val="000000"/>
                </a:solidFill>
                <a:effectLst/>
                <a:latin typeface="Open Sans" panose="020B0606030504020204" pitchFamily="34" charset="0"/>
              </a:rPr>
              <a:t>–</a:t>
            </a:r>
            <a:r>
              <a:rPr lang="lt-LT" sz="2000" dirty="0"/>
              <a:t> nurodymų.</a:t>
            </a:r>
          </a:p>
        </p:txBody>
      </p:sp>
    </p:spTree>
    <p:extLst>
      <p:ext uri="{BB962C8B-B14F-4D97-AF65-F5344CB8AC3E}">
        <p14:creationId xmlns:p14="http://schemas.microsoft.com/office/powerpoint/2010/main" val="14967412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60816-7E99-158A-69E5-4FD1F0ECBB50}"/>
              </a:ext>
            </a:extLst>
          </p:cNvPr>
          <p:cNvSpPr>
            <a:spLocks noGrp="1"/>
          </p:cNvSpPr>
          <p:nvPr>
            <p:ph type="title"/>
          </p:nvPr>
        </p:nvSpPr>
        <p:spPr/>
        <p:txBody>
          <a:bodyPr/>
          <a:lstStyle/>
          <a:p>
            <a:r>
              <a:rPr lang="lt-LT" b="1"/>
              <a:t>Pirma užduotis</a:t>
            </a:r>
            <a:br>
              <a:rPr lang="lt-LT" b="1"/>
            </a:br>
            <a:endParaRPr lang="lt-LT" dirty="0"/>
          </a:p>
        </p:txBody>
      </p:sp>
      <p:pic>
        <p:nvPicPr>
          <p:cNvPr id="7" name="Picture 6" descr="A screenshot of a computer&#10;&#10;Description automatically generated">
            <a:extLst>
              <a:ext uri="{FF2B5EF4-FFF2-40B4-BE49-F238E27FC236}">
                <a16:creationId xmlns:a16="http://schemas.microsoft.com/office/drawing/2014/main" id="{75247B35-53FD-85FA-BF31-05905BE1DF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9" name="Picture 8" descr="A dog with a collar&#10;&#10;Description automatically generated">
            <a:extLst>
              <a:ext uri="{FF2B5EF4-FFF2-40B4-BE49-F238E27FC236}">
                <a16:creationId xmlns:a16="http://schemas.microsoft.com/office/drawing/2014/main" id="{55E4572B-8E56-F8DE-724F-09CF159E8A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4072" y="2453084"/>
            <a:ext cx="2283853" cy="2443629"/>
          </a:xfrm>
          <a:prstGeom prst="rect">
            <a:avLst/>
          </a:prstGeom>
        </p:spPr>
      </p:pic>
      <p:pic>
        <p:nvPicPr>
          <p:cNvPr id="11" name="Picture 10" descr="A group of trees with green leaves&#10;&#10;Description automatically generated">
            <a:extLst>
              <a:ext uri="{FF2B5EF4-FFF2-40B4-BE49-F238E27FC236}">
                <a16:creationId xmlns:a16="http://schemas.microsoft.com/office/drawing/2014/main" id="{7CFEB155-6DAB-4908-BB2E-B88BCC3ACE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9900" y="2453085"/>
            <a:ext cx="2283852" cy="2443628"/>
          </a:xfrm>
          <a:prstGeom prst="rect">
            <a:avLst/>
          </a:prstGeom>
        </p:spPr>
      </p:pic>
      <p:pic>
        <p:nvPicPr>
          <p:cNvPr id="13" name="Picture 12" descr="A cartoon of a child&#10;&#10;Description automatically generated">
            <a:extLst>
              <a:ext uri="{FF2B5EF4-FFF2-40B4-BE49-F238E27FC236}">
                <a16:creationId xmlns:a16="http://schemas.microsoft.com/office/drawing/2014/main" id="{018E5643-596E-8ED0-F624-D0820CAE3B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7642" y="2453084"/>
            <a:ext cx="2274455" cy="2448328"/>
          </a:xfrm>
          <a:prstGeom prst="rect">
            <a:avLst/>
          </a:prstGeom>
        </p:spPr>
      </p:pic>
      <p:pic>
        <p:nvPicPr>
          <p:cNvPr id="5" name="Content Placeholder 4" descr="A cartoon of a child&#10;&#10;Description automatically generated">
            <a:extLst>
              <a:ext uri="{FF2B5EF4-FFF2-40B4-BE49-F238E27FC236}">
                <a16:creationId xmlns:a16="http://schemas.microsoft.com/office/drawing/2014/main" id="{4B383F67-65D3-70A6-88FE-F306557E93DF}"/>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987642" y="2453084"/>
            <a:ext cx="2274455" cy="2443630"/>
          </a:xfrm>
        </p:spPr>
      </p:pic>
      <p:pic>
        <p:nvPicPr>
          <p:cNvPr id="15" name="Picture 14" descr="A cartoon of a dog&#10;&#10;Description automatically generated">
            <a:extLst>
              <a:ext uri="{FF2B5EF4-FFF2-40B4-BE49-F238E27FC236}">
                <a16:creationId xmlns:a16="http://schemas.microsoft.com/office/drawing/2014/main" id="{10D12041-0E65-63E7-40FE-44B4561A4D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51876" y="2453084"/>
            <a:ext cx="2288245" cy="2448328"/>
          </a:xfrm>
          <a:prstGeom prst="rect">
            <a:avLst/>
          </a:prstGeom>
        </p:spPr>
      </p:pic>
      <p:pic>
        <p:nvPicPr>
          <p:cNvPr id="17" name="Picture 16" descr="A screenshot of a computer screen&#10;&#10;Description automatically generated">
            <a:extLst>
              <a:ext uri="{FF2B5EF4-FFF2-40B4-BE49-F238E27FC236}">
                <a16:creationId xmlns:a16="http://schemas.microsoft.com/office/drawing/2014/main" id="{71A5C77D-F5B6-17F6-EFA1-8CC9E1CDFA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29900" y="2453085"/>
            <a:ext cx="2283852" cy="2443628"/>
          </a:xfrm>
          <a:prstGeom prst="rect">
            <a:avLst/>
          </a:prstGeom>
        </p:spPr>
      </p:pic>
    </p:spTree>
    <p:extLst>
      <p:ext uri="{BB962C8B-B14F-4D97-AF65-F5344CB8AC3E}">
        <p14:creationId xmlns:p14="http://schemas.microsoft.com/office/powerpoint/2010/main" val="8281171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strVal val="ppt_h"/>
                                          </p:val>
                                        </p:tav>
                                      </p:tavLst>
                                    </p:anim>
                                    <p:set>
                                      <p:cBhvr>
                                        <p:cTn id="8" dur="1" fill="hold">
                                          <p:stCondLst>
                                            <p:cond delay="499"/>
                                          </p:stCondLst>
                                        </p:cTn>
                                        <p:tgtEl>
                                          <p:spTgt spid="5"/>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7" presetClass="exit" presetSubtype="10" fill="hold" nodeType="clickEffect">
                                  <p:stCondLst>
                                    <p:cond delay="0"/>
                                  </p:stCondLst>
                                  <p:childTnLst>
                                    <p:anim calcmode="lin" valueType="num">
                                      <p:cBhvr>
                                        <p:cTn id="18" dur="500"/>
                                        <p:tgtEl>
                                          <p:spTgt spid="9"/>
                                        </p:tgtEl>
                                        <p:attrNameLst>
                                          <p:attrName>ppt_w</p:attrName>
                                        </p:attrNameLst>
                                      </p:cBhvr>
                                      <p:tavLst>
                                        <p:tav tm="0">
                                          <p:val>
                                            <p:strVal val="ppt_w"/>
                                          </p:val>
                                        </p:tav>
                                        <p:tav tm="100000">
                                          <p:val>
                                            <p:fltVal val="0"/>
                                          </p:val>
                                        </p:tav>
                                      </p:tavLst>
                                    </p:anim>
                                    <p:anim calcmode="lin" valueType="num">
                                      <p:cBhvr>
                                        <p:cTn id="19" dur="500"/>
                                        <p:tgtEl>
                                          <p:spTgt spid="9"/>
                                        </p:tgtEl>
                                        <p:attrNameLst>
                                          <p:attrName>ppt_h</p:attrName>
                                        </p:attrNameLst>
                                      </p:cBhvr>
                                      <p:tavLst>
                                        <p:tav tm="0">
                                          <p:val>
                                            <p:strVal val="ppt_h"/>
                                          </p:val>
                                        </p:tav>
                                        <p:tav tm="100000">
                                          <p:val>
                                            <p:strVal val="ppt_h"/>
                                          </p:val>
                                        </p:tav>
                                      </p:tavLst>
                                    </p:anim>
                                    <p:set>
                                      <p:cBhvr>
                                        <p:cTn id="20" dur="1" fill="hold">
                                          <p:stCondLst>
                                            <p:cond delay="499"/>
                                          </p:stCondLst>
                                        </p:cTn>
                                        <p:tgtEl>
                                          <p:spTgt spid="9"/>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7" presetClass="exit" presetSubtype="10" fill="hold" nodeType="clickEffect">
                                  <p:stCondLst>
                                    <p:cond delay="0"/>
                                  </p:stCondLst>
                                  <p:childTnLst>
                                    <p:anim calcmode="lin" valueType="num">
                                      <p:cBhvr>
                                        <p:cTn id="30" dur="500"/>
                                        <p:tgtEl>
                                          <p:spTgt spid="11"/>
                                        </p:tgtEl>
                                        <p:attrNameLst>
                                          <p:attrName>ppt_w</p:attrName>
                                        </p:attrNameLst>
                                      </p:cBhvr>
                                      <p:tavLst>
                                        <p:tav tm="0">
                                          <p:val>
                                            <p:strVal val="ppt_w"/>
                                          </p:val>
                                        </p:tav>
                                        <p:tav tm="100000">
                                          <p:val>
                                            <p:fltVal val="0"/>
                                          </p:val>
                                        </p:tav>
                                      </p:tavLst>
                                    </p:anim>
                                    <p:anim calcmode="lin" valueType="num">
                                      <p:cBhvr>
                                        <p:cTn id="31" dur="500"/>
                                        <p:tgtEl>
                                          <p:spTgt spid="11"/>
                                        </p:tgtEl>
                                        <p:attrNameLst>
                                          <p:attrName>ppt_h</p:attrName>
                                        </p:attrNameLst>
                                      </p:cBhvr>
                                      <p:tavLst>
                                        <p:tav tm="0">
                                          <p:val>
                                            <p:strVal val="ppt_h"/>
                                          </p:val>
                                        </p:tav>
                                        <p:tav tm="100000">
                                          <p:val>
                                            <p:strVal val="ppt_h"/>
                                          </p:val>
                                        </p:tav>
                                      </p:tavLst>
                                    </p:anim>
                                    <p:set>
                                      <p:cBhvr>
                                        <p:cTn id="32" dur="1" fill="hold">
                                          <p:stCondLst>
                                            <p:cond delay="499"/>
                                          </p:stCondLst>
                                        </p:cTn>
                                        <p:tgtEl>
                                          <p:spTgt spid="11"/>
                                        </p:tgtEl>
                                        <p:attrNameLst>
                                          <p:attrName>style.visibility</p:attrName>
                                        </p:attrNameLst>
                                      </p:cBhvr>
                                      <p:to>
                                        <p:strVal val="hidden"/>
                                      </p:to>
                                    </p:set>
                                  </p:childTnLst>
                                </p:cTn>
                              </p:par>
                            </p:childTnLst>
                          </p:cTn>
                        </p:par>
                        <p:par>
                          <p:cTn id="33" fill="hold">
                            <p:stCondLst>
                              <p:cond delay="500"/>
                            </p:stCondLst>
                            <p:childTnLst>
                              <p:par>
                                <p:cTn id="34" presetID="17" presetClass="entr" presetSubtype="10"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1"/>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19395-3CCD-36CC-CEEF-5943488D07AF}"/>
              </a:ext>
            </a:extLst>
          </p:cNvPr>
          <p:cNvSpPr>
            <a:spLocks noGrp="1"/>
          </p:cNvSpPr>
          <p:nvPr>
            <p:ph type="title"/>
          </p:nvPr>
        </p:nvSpPr>
        <p:spPr/>
        <p:txBody>
          <a:bodyPr/>
          <a:lstStyle/>
          <a:p>
            <a:r>
              <a:rPr lang="lt-LT" b="1" dirty="0"/>
              <a:t>Antra užduotis</a:t>
            </a:r>
          </a:p>
        </p:txBody>
      </p:sp>
      <p:pic>
        <p:nvPicPr>
          <p:cNvPr id="9" name="Content Placeholder 8" descr="A screen shot of a computer&#10;&#10;Description automatically generated">
            <a:extLst>
              <a:ext uri="{FF2B5EF4-FFF2-40B4-BE49-F238E27FC236}">
                <a16:creationId xmlns:a16="http://schemas.microsoft.com/office/drawing/2014/main" id="{5961E2DD-7583-BE06-C3C6-DCF12A72CF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1"/>
          </a:xfrm>
        </p:spPr>
      </p:pic>
      <p:pic>
        <p:nvPicPr>
          <p:cNvPr id="13" name="Picture 12" descr="A black background with blue snowflakes&#10;&#10;Description automatically generated">
            <a:extLst>
              <a:ext uri="{FF2B5EF4-FFF2-40B4-BE49-F238E27FC236}">
                <a16:creationId xmlns:a16="http://schemas.microsoft.com/office/drawing/2014/main" id="{9E6F8990-78E1-5348-2DFC-D310DF2E8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826" y="2809186"/>
            <a:ext cx="1970203" cy="2130459"/>
          </a:xfrm>
          <a:prstGeom prst="rect">
            <a:avLst/>
          </a:prstGeom>
        </p:spPr>
      </p:pic>
      <p:pic>
        <p:nvPicPr>
          <p:cNvPr id="15" name="Picture 14" descr="A yellow light bulb with rays of light coming out of it&#10;&#10;Description automatically generated">
            <a:extLst>
              <a:ext uri="{FF2B5EF4-FFF2-40B4-BE49-F238E27FC236}">
                <a16:creationId xmlns:a16="http://schemas.microsoft.com/office/drawing/2014/main" id="{D9AE5084-14A1-8F61-25BE-93714B8C68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8137" y="2809185"/>
            <a:ext cx="1970203" cy="2130460"/>
          </a:xfrm>
          <a:prstGeom prst="rect">
            <a:avLst/>
          </a:prstGeom>
        </p:spPr>
      </p:pic>
      <p:pic>
        <p:nvPicPr>
          <p:cNvPr id="17" name="Picture 16" descr="A blue radio with a yellow signal&#10;&#10;Description automatically generated">
            <a:extLst>
              <a:ext uri="{FF2B5EF4-FFF2-40B4-BE49-F238E27FC236}">
                <a16:creationId xmlns:a16="http://schemas.microsoft.com/office/drawing/2014/main" id="{D0EC60B1-447C-7E1D-1364-504F3E5788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2449" y="2809185"/>
            <a:ext cx="1970204" cy="2095695"/>
          </a:xfrm>
          <a:prstGeom prst="rect">
            <a:avLst/>
          </a:prstGeom>
        </p:spPr>
      </p:pic>
      <p:pic>
        <p:nvPicPr>
          <p:cNvPr id="19" name="Picture 18" descr="A yellow circle with black background&#10;&#10;Description automatically generated">
            <a:extLst>
              <a:ext uri="{FF2B5EF4-FFF2-40B4-BE49-F238E27FC236}">
                <a16:creationId xmlns:a16="http://schemas.microsoft.com/office/drawing/2014/main" id="{5D779CB0-667D-32A7-21F6-D20611A686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9933" y="2809184"/>
            <a:ext cx="1963930" cy="2095695"/>
          </a:xfrm>
          <a:prstGeom prst="rect">
            <a:avLst/>
          </a:prstGeom>
        </p:spPr>
      </p:pic>
      <p:pic>
        <p:nvPicPr>
          <p:cNvPr id="21" name="Picture 20" descr="A black and blue sign with a cloud and rain drops&#10;&#10;Description automatically generated">
            <a:extLst>
              <a:ext uri="{FF2B5EF4-FFF2-40B4-BE49-F238E27FC236}">
                <a16:creationId xmlns:a16="http://schemas.microsoft.com/office/drawing/2014/main" id="{AF7A8802-3EDE-B847-88F3-FDAC0E7205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3158" y="2809183"/>
            <a:ext cx="1963930" cy="2095695"/>
          </a:xfrm>
          <a:prstGeom prst="rect">
            <a:avLst/>
          </a:prstGeom>
        </p:spPr>
      </p:pic>
      <p:pic>
        <p:nvPicPr>
          <p:cNvPr id="23" name="Picture 22" descr="A group of blue snowflakes on a black background&#10;&#10;Description automatically generated">
            <a:extLst>
              <a:ext uri="{FF2B5EF4-FFF2-40B4-BE49-F238E27FC236}">
                <a16:creationId xmlns:a16="http://schemas.microsoft.com/office/drawing/2014/main" id="{21D18ADC-6E50-8F82-60F3-A6EEEB9DF0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3826" y="2824643"/>
            <a:ext cx="1963931" cy="2115002"/>
          </a:xfrm>
          <a:prstGeom prst="rect">
            <a:avLst/>
          </a:prstGeom>
        </p:spPr>
      </p:pic>
      <p:pic>
        <p:nvPicPr>
          <p:cNvPr id="25" name="Picture 24" descr="A light bulb with rays of light shining through it&#10;&#10;Description automatically generated">
            <a:extLst>
              <a:ext uri="{FF2B5EF4-FFF2-40B4-BE49-F238E27FC236}">
                <a16:creationId xmlns:a16="http://schemas.microsoft.com/office/drawing/2014/main" id="{4FE1775E-8209-0F48-CB97-1E1E5E7B4E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04239" y="2824643"/>
            <a:ext cx="1988355" cy="2115002"/>
          </a:xfrm>
          <a:prstGeom prst="rect">
            <a:avLst/>
          </a:prstGeom>
        </p:spPr>
      </p:pic>
      <p:pic>
        <p:nvPicPr>
          <p:cNvPr id="27" name="Picture 26" descr="A blue radio with a radio antenna&#10;&#10;Description automatically generated">
            <a:extLst>
              <a:ext uri="{FF2B5EF4-FFF2-40B4-BE49-F238E27FC236}">
                <a16:creationId xmlns:a16="http://schemas.microsoft.com/office/drawing/2014/main" id="{8AF5F393-C29D-2332-9F1F-4666B630B95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95585" y="2796338"/>
            <a:ext cx="1963931" cy="2121383"/>
          </a:xfrm>
          <a:prstGeom prst="rect">
            <a:avLst/>
          </a:prstGeom>
        </p:spPr>
      </p:pic>
      <p:pic>
        <p:nvPicPr>
          <p:cNvPr id="29" name="Picture 28" descr="A screen shot of a yellow circle&#10;&#10;Description automatically generated">
            <a:extLst>
              <a:ext uri="{FF2B5EF4-FFF2-40B4-BE49-F238E27FC236}">
                <a16:creationId xmlns:a16="http://schemas.microsoft.com/office/drawing/2014/main" id="{E91C8FC6-6CE6-043F-C0AB-72A2F50390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16797" y="2809183"/>
            <a:ext cx="1982558" cy="2121383"/>
          </a:xfrm>
          <a:prstGeom prst="rect">
            <a:avLst/>
          </a:prstGeom>
        </p:spPr>
      </p:pic>
      <p:pic>
        <p:nvPicPr>
          <p:cNvPr id="31" name="Picture 30" descr="A black square with blue and white clouds and rain drops&#10;&#10;Description automatically generated">
            <a:extLst>
              <a:ext uri="{FF2B5EF4-FFF2-40B4-BE49-F238E27FC236}">
                <a16:creationId xmlns:a16="http://schemas.microsoft.com/office/drawing/2014/main" id="{B8307F8E-004F-D256-B76D-691747B8C3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03158" y="2822026"/>
            <a:ext cx="1963930" cy="2095695"/>
          </a:xfrm>
          <a:prstGeom prst="rect">
            <a:avLst/>
          </a:prstGeom>
        </p:spPr>
      </p:pic>
    </p:spTree>
    <p:extLst>
      <p:ext uri="{BB962C8B-B14F-4D97-AF65-F5344CB8AC3E}">
        <p14:creationId xmlns:p14="http://schemas.microsoft.com/office/powerpoint/2010/main" val="20653156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15"/>
                                        </p:tgtEl>
                                        <p:attrNameLst>
                                          <p:attrName>ppt_w</p:attrName>
                                        </p:attrNameLst>
                                      </p:cBhvr>
                                      <p:tavLst>
                                        <p:tav tm="0">
                                          <p:val>
                                            <p:strVal val="ppt_w"/>
                                          </p:val>
                                        </p:tav>
                                        <p:tav tm="100000">
                                          <p:val>
                                            <p:fltVal val="0"/>
                                          </p:val>
                                        </p:tav>
                                      </p:tavLst>
                                    </p:anim>
                                    <p:anim calcmode="lin" valueType="num">
                                      <p:cBhvr>
                                        <p:cTn id="7" dur="500"/>
                                        <p:tgtEl>
                                          <p:spTgt spid="15"/>
                                        </p:tgtEl>
                                        <p:attrNameLst>
                                          <p:attrName>ppt_h</p:attrName>
                                        </p:attrNameLst>
                                      </p:cBhvr>
                                      <p:tavLst>
                                        <p:tav tm="0">
                                          <p:val>
                                            <p:strVal val="ppt_h"/>
                                          </p:val>
                                        </p:tav>
                                        <p:tav tm="100000">
                                          <p:val>
                                            <p:strVal val="ppt_h"/>
                                          </p:val>
                                        </p:tav>
                                      </p:tavLst>
                                    </p:anim>
                                    <p:set>
                                      <p:cBhvr>
                                        <p:cTn id="8" dur="1" fill="hold">
                                          <p:stCondLst>
                                            <p:cond delay="499"/>
                                          </p:stCondLst>
                                        </p:cTn>
                                        <p:tgtEl>
                                          <p:spTgt spid="15"/>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7" presetClass="exit" presetSubtype="10" fill="hold" nodeType="clickEffect">
                                  <p:stCondLst>
                                    <p:cond delay="0"/>
                                  </p:stCondLst>
                                  <p:childTnLst>
                                    <p:anim calcmode="lin" valueType="num">
                                      <p:cBhvr>
                                        <p:cTn id="18" dur="500"/>
                                        <p:tgtEl>
                                          <p:spTgt spid="13"/>
                                        </p:tgtEl>
                                        <p:attrNameLst>
                                          <p:attrName>ppt_w</p:attrName>
                                        </p:attrNameLst>
                                      </p:cBhvr>
                                      <p:tavLst>
                                        <p:tav tm="0">
                                          <p:val>
                                            <p:strVal val="ppt_w"/>
                                          </p:val>
                                        </p:tav>
                                        <p:tav tm="100000">
                                          <p:val>
                                            <p:fltVal val="0"/>
                                          </p:val>
                                        </p:tav>
                                      </p:tavLst>
                                    </p:anim>
                                    <p:anim calcmode="lin" valueType="num">
                                      <p:cBhvr>
                                        <p:cTn id="19" dur="500"/>
                                        <p:tgtEl>
                                          <p:spTgt spid="13"/>
                                        </p:tgtEl>
                                        <p:attrNameLst>
                                          <p:attrName>ppt_h</p:attrName>
                                        </p:attrNameLst>
                                      </p:cBhvr>
                                      <p:tavLst>
                                        <p:tav tm="0">
                                          <p:val>
                                            <p:strVal val="ppt_h"/>
                                          </p:val>
                                        </p:tav>
                                        <p:tav tm="100000">
                                          <p:val>
                                            <p:strVal val="ppt_h"/>
                                          </p:val>
                                        </p:tav>
                                      </p:tavLst>
                                    </p:anim>
                                    <p:set>
                                      <p:cBhvr>
                                        <p:cTn id="20" dur="1" fill="hold">
                                          <p:stCondLst>
                                            <p:cond delay="499"/>
                                          </p:stCondLst>
                                        </p:cTn>
                                        <p:tgtEl>
                                          <p:spTgt spid="13"/>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7" presetClass="exit" presetSubtype="10" fill="hold" nodeType="clickEffect">
                                  <p:stCondLst>
                                    <p:cond delay="0"/>
                                  </p:stCondLst>
                                  <p:childTnLst>
                                    <p:anim calcmode="lin" valueType="num">
                                      <p:cBhvr>
                                        <p:cTn id="30" dur="500"/>
                                        <p:tgtEl>
                                          <p:spTgt spid="17"/>
                                        </p:tgtEl>
                                        <p:attrNameLst>
                                          <p:attrName>ppt_w</p:attrName>
                                        </p:attrNameLst>
                                      </p:cBhvr>
                                      <p:tavLst>
                                        <p:tav tm="0">
                                          <p:val>
                                            <p:strVal val="ppt_w"/>
                                          </p:val>
                                        </p:tav>
                                        <p:tav tm="100000">
                                          <p:val>
                                            <p:fltVal val="0"/>
                                          </p:val>
                                        </p:tav>
                                      </p:tavLst>
                                    </p:anim>
                                    <p:anim calcmode="lin" valueType="num">
                                      <p:cBhvr>
                                        <p:cTn id="31" dur="500"/>
                                        <p:tgtEl>
                                          <p:spTgt spid="17"/>
                                        </p:tgtEl>
                                        <p:attrNameLst>
                                          <p:attrName>ppt_h</p:attrName>
                                        </p:attrNameLst>
                                      </p:cBhvr>
                                      <p:tavLst>
                                        <p:tav tm="0">
                                          <p:val>
                                            <p:strVal val="ppt_h"/>
                                          </p:val>
                                        </p:tav>
                                        <p:tav tm="100000">
                                          <p:val>
                                            <p:strVal val="ppt_h"/>
                                          </p:val>
                                        </p:tav>
                                      </p:tavLst>
                                    </p:anim>
                                    <p:set>
                                      <p:cBhvr>
                                        <p:cTn id="32" dur="1" fill="hold">
                                          <p:stCondLst>
                                            <p:cond delay="499"/>
                                          </p:stCondLst>
                                        </p:cTn>
                                        <p:tgtEl>
                                          <p:spTgt spid="17"/>
                                        </p:tgtEl>
                                        <p:attrNameLst>
                                          <p:attrName>style.visibility</p:attrName>
                                        </p:attrNameLst>
                                      </p:cBhvr>
                                      <p:to>
                                        <p:strVal val="hidden"/>
                                      </p:to>
                                    </p:set>
                                  </p:childTnLst>
                                </p:cTn>
                              </p:par>
                            </p:childTnLst>
                          </p:cTn>
                        </p:par>
                        <p:par>
                          <p:cTn id="33" fill="hold">
                            <p:stCondLst>
                              <p:cond delay="500"/>
                            </p:stCondLst>
                            <p:childTnLst>
                              <p:par>
                                <p:cTn id="34" presetID="17" presetClass="entr" presetSubtype="10"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p:cTn id="36" dur="500" fill="hold"/>
                                        <p:tgtEl>
                                          <p:spTgt spid="27"/>
                                        </p:tgtEl>
                                        <p:attrNameLst>
                                          <p:attrName>ppt_w</p:attrName>
                                        </p:attrNameLst>
                                      </p:cBhvr>
                                      <p:tavLst>
                                        <p:tav tm="0">
                                          <p:val>
                                            <p:fltVal val="0"/>
                                          </p:val>
                                        </p:tav>
                                        <p:tav tm="100000">
                                          <p:val>
                                            <p:strVal val="#ppt_w"/>
                                          </p:val>
                                        </p:tav>
                                      </p:tavLst>
                                    </p:anim>
                                    <p:anim calcmode="lin" valueType="num">
                                      <p:cBhvr>
                                        <p:cTn id="37" dur="500" fill="hold"/>
                                        <p:tgtEl>
                                          <p:spTgt spid="27"/>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7" presetClass="exit" presetSubtype="10" fill="hold" nodeType="clickEffect">
                                  <p:stCondLst>
                                    <p:cond delay="0"/>
                                  </p:stCondLst>
                                  <p:childTnLst>
                                    <p:anim calcmode="lin" valueType="num">
                                      <p:cBhvr>
                                        <p:cTn id="42" dur="500"/>
                                        <p:tgtEl>
                                          <p:spTgt spid="19"/>
                                        </p:tgtEl>
                                        <p:attrNameLst>
                                          <p:attrName>ppt_w</p:attrName>
                                        </p:attrNameLst>
                                      </p:cBhvr>
                                      <p:tavLst>
                                        <p:tav tm="0">
                                          <p:val>
                                            <p:strVal val="ppt_w"/>
                                          </p:val>
                                        </p:tav>
                                        <p:tav tm="100000">
                                          <p:val>
                                            <p:fltVal val="0"/>
                                          </p:val>
                                        </p:tav>
                                      </p:tavLst>
                                    </p:anim>
                                    <p:anim calcmode="lin" valueType="num">
                                      <p:cBhvr>
                                        <p:cTn id="43" dur="500"/>
                                        <p:tgtEl>
                                          <p:spTgt spid="19"/>
                                        </p:tgtEl>
                                        <p:attrNameLst>
                                          <p:attrName>ppt_h</p:attrName>
                                        </p:attrNameLst>
                                      </p:cBhvr>
                                      <p:tavLst>
                                        <p:tav tm="0">
                                          <p:val>
                                            <p:strVal val="ppt_h"/>
                                          </p:val>
                                        </p:tav>
                                        <p:tav tm="100000">
                                          <p:val>
                                            <p:strVal val="ppt_h"/>
                                          </p:val>
                                        </p:tav>
                                      </p:tavLst>
                                    </p:anim>
                                    <p:set>
                                      <p:cBhvr>
                                        <p:cTn id="44" dur="1" fill="hold">
                                          <p:stCondLst>
                                            <p:cond delay="499"/>
                                          </p:stCondLst>
                                        </p:cTn>
                                        <p:tgtEl>
                                          <p:spTgt spid="19"/>
                                        </p:tgtEl>
                                        <p:attrNameLst>
                                          <p:attrName>style.visibility</p:attrName>
                                        </p:attrNameLst>
                                      </p:cBhvr>
                                      <p:to>
                                        <p:strVal val="hidden"/>
                                      </p:to>
                                    </p:set>
                                  </p:childTnLst>
                                </p:cTn>
                              </p:par>
                            </p:childTnLst>
                          </p:cTn>
                        </p:par>
                        <p:par>
                          <p:cTn id="45" fill="hold">
                            <p:stCondLst>
                              <p:cond delay="500"/>
                            </p:stCondLst>
                            <p:childTnLst>
                              <p:par>
                                <p:cTn id="46" presetID="17" presetClass="entr" presetSubtype="10" fill="hold" nodeType="afterEffect">
                                  <p:stCondLst>
                                    <p:cond delay="0"/>
                                  </p:stCondLst>
                                  <p:childTnLst>
                                    <p:set>
                                      <p:cBhvr>
                                        <p:cTn id="47" dur="1" fill="hold">
                                          <p:stCondLst>
                                            <p:cond delay="0"/>
                                          </p:stCondLst>
                                        </p:cTn>
                                        <p:tgtEl>
                                          <p:spTgt spid="29"/>
                                        </p:tgtEl>
                                        <p:attrNameLst>
                                          <p:attrName>style.visibility</p:attrName>
                                        </p:attrNameLst>
                                      </p:cBhvr>
                                      <p:to>
                                        <p:strVal val="visible"/>
                                      </p:to>
                                    </p:set>
                                    <p:anim calcmode="lin" valueType="num">
                                      <p:cBhvr>
                                        <p:cTn id="48" dur="500" fill="hold"/>
                                        <p:tgtEl>
                                          <p:spTgt spid="29"/>
                                        </p:tgtEl>
                                        <p:attrNameLst>
                                          <p:attrName>ppt_w</p:attrName>
                                        </p:attrNameLst>
                                      </p:cBhvr>
                                      <p:tavLst>
                                        <p:tav tm="0">
                                          <p:val>
                                            <p:fltVal val="0"/>
                                          </p:val>
                                        </p:tav>
                                        <p:tav tm="100000">
                                          <p:val>
                                            <p:strVal val="#ppt_w"/>
                                          </p:val>
                                        </p:tav>
                                      </p:tavLst>
                                    </p:anim>
                                    <p:anim calcmode="lin" valueType="num">
                                      <p:cBhvr>
                                        <p:cTn id="49" dur="5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9"/>
                  </p:tgtEl>
                </p:cond>
              </p:nextCondLst>
            </p:seq>
            <p:seq concurrent="1" nextAc="seek">
              <p:cTn id="50" restart="whenNotActive" fill="hold" evtFilter="cancelBubble" nodeType="interactiveSeq">
                <p:stCondLst>
                  <p:cond evt="onClick" delay="0">
                    <p:tgtEl>
                      <p:spTgt spid="21"/>
                    </p:tgtEl>
                  </p:cond>
                </p:stCondLst>
                <p:endSync evt="end" delay="0">
                  <p:rtn val="all"/>
                </p:endSync>
                <p:childTnLst>
                  <p:par>
                    <p:cTn id="51" fill="hold">
                      <p:stCondLst>
                        <p:cond delay="0"/>
                      </p:stCondLst>
                      <p:childTnLst>
                        <p:par>
                          <p:cTn id="52" fill="hold">
                            <p:stCondLst>
                              <p:cond delay="0"/>
                            </p:stCondLst>
                            <p:childTnLst>
                              <p:par>
                                <p:cTn id="53" presetID="17" presetClass="exit" presetSubtype="10" fill="hold" nodeType="clickEffect">
                                  <p:stCondLst>
                                    <p:cond delay="0"/>
                                  </p:stCondLst>
                                  <p:childTnLst>
                                    <p:anim calcmode="lin" valueType="num">
                                      <p:cBhvr>
                                        <p:cTn id="54" dur="500"/>
                                        <p:tgtEl>
                                          <p:spTgt spid="21"/>
                                        </p:tgtEl>
                                        <p:attrNameLst>
                                          <p:attrName>ppt_w</p:attrName>
                                        </p:attrNameLst>
                                      </p:cBhvr>
                                      <p:tavLst>
                                        <p:tav tm="0">
                                          <p:val>
                                            <p:strVal val="ppt_w"/>
                                          </p:val>
                                        </p:tav>
                                        <p:tav tm="100000">
                                          <p:val>
                                            <p:fltVal val="0"/>
                                          </p:val>
                                        </p:tav>
                                      </p:tavLst>
                                    </p:anim>
                                    <p:anim calcmode="lin" valueType="num">
                                      <p:cBhvr>
                                        <p:cTn id="55" dur="500"/>
                                        <p:tgtEl>
                                          <p:spTgt spid="21"/>
                                        </p:tgtEl>
                                        <p:attrNameLst>
                                          <p:attrName>ppt_h</p:attrName>
                                        </p:attrNameLst>
                                      </p:cBhvr>
                                      <p:tavLst>
                                        <p:tav tm="0">
                                          <p:val>
                                            <p:strVal val="ppt_h"/>
                                          </p:val>
                                        </p:tav>
                                        <p:tav tm="100000">
                                          <p:val>
                                            <p:strVal val="ppt_h"/>
                                          </p:val>
                                        </p:tav>
                                      </p:tavLst>
                                    </p:anim>
                                    <p:set>
                                      <p:cBhvr>
                                        <p:cTn id="56" dur="1" fill="hold">
                                          <p:stCondLst>
                                            <p:cond delay="499"/>
                                          </p:stCondLst>
                                        </p:cTn>
                                        <p:tgtEl>
                                          <p:spTgt spid="21"/>
                                        </p:tgtEl>
                                        <p:attrNameLst>
                                          <p:attrName>style.visibility</p:attrName>
                                        </p:attrNameLst>
                                      </p:cBhvr>
                                      <p:to>
                                        <p:strVal val="hidden"/>
                                      </p:to>
                                    </p:set>
                                  </p:childTnLst>
                                </p:cTn>
                              </p:par>
                            </p:childTnLst>
                          </p:cTn>
                        </p:par>
                        <p:par>
                          <p:cTn id="57" fill="hold">
                            <p:stCondLst>
                              <p:cond delay="500"/>
                            </p:stCondLst>
                            <p:childTnLst>
                              <p:par>
                                <p:cTn id="58" presetID="17" presetClass="entr" presetSubtype="10" fill="hold" nodeType="afterEffect">
                                  <p:stCondLst>
                                    <p:cond delay="0"/>
                                  </p:stCondLst>
                                  <p:childTnLst>
                                    <p:set>
                                      <p:cBhvr>
                                        <p:cTn id="59" dur="1" fill="hold">
                                          <p:stCondLst>
                                            <p:cond delay="0"/>
                                          </p:stCondLst>
                                        </p:cTn>
                                        <p:tgtEl>
                                          <p:spTgt spid="31"/>
                                        </p:tgtEl>
                                        <p:attrNameLst>
                                          <p:attrName>style.visibility</p:attrName>
                                        </p:attrNameLst>
                                      </p:cBhvr>
                                      <p:to>
                                        <p:strVal val="visible"/>
                                      </p:to>
                                    </p:set>
                                    <p:anim calcmode="lin" valueType="num">
                                      <p:cBhvr>
                                        <p:cTn id="60" dur="500" fill="hold"/>
                                        <p:tgtEl>
                                          <p:spTgt spid="31"/>
                                        </p:tgtEl>
                                        <p:attrNameLst>
                                          <p:attrName>ppt_w</p:attrName>
                                        </p:attrNameLst>
                                      </p:cBhvr>
                                      <p:tavLst>
                                        <p:tav tm="0">
                                          <p:val>
                                            <p:fltVal val="0"/>
                                          </p:val>
                                        </p:tav>
                                        <p:tav tm="100000">
                                          <p:val>
                                            <p:strVal val="#ppt_w"/>
                                          </p:val>
                                        </p:tav>
                                      </p:tavLst>
                                    </p:anim>
                                    <p:anim calcmode="lin" valueType="num">
                                      <p:cBhvr>
                                        <p:cTn id="61" dur="500" fill="hold"/>
                                        <p:tgtEl>
                                          <p:spTgt spid="31"/>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1"/>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9" name="Rectangle 18">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artoon of animals near a river&#10;&#10;Description automatically generated">
            <a:extLst>
              <a:ext uri="{FF2B5EF4-FFF2-40B4-BE49-F238E27FC236}">
                <a16:creationId xmlns:a16="http://schemas.microsoft.com/office/drawing/2014/main" id="{8EB0098B-780A-C1CF-FFD4-AFCA34154D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12991"/>
            <a:ext cx="5804955" cy="3265287"/>
          </a:xfrm>
          <a:prstGeom prst="rect">
            <a:avLst/>
          </a:prstGeom>
        </p:spPr>
      </p:pic>
      <p:sp>
        <p:nvSpPr>
          <p:cNvPr id="3" name="Content Placeholder 2">
            <a:extLst>
              <a:ext uri="{FF2B5EF4-FFF2-40B4-BE49-F238E27FC236}">
                <a16:creationId xmlns:a16="http://schemas.microsoft.com/office/drawing/2014/main" id="{A79CF75D-00F2-C786-47F0-DF3FD96FFFEE}"/>
              </a:ext>
            </a:extLst>
          </p:cNvPr>
          <p:cNvSpPr>
            <a:spLocks noGrp="1"/>
          </p:cNvSpPr>
          <p:nvPr>
            <p:ph idx="1"/>
          </p:nvPr>
        </p:nvSpPr>
        <p:spPr>
          <a:xfrm>
            <a:off x="7190509" y="2357888"/>
            <a:ext cx="4265370" cy="3902635"/>
          </a:xfrm>
        </p:spPr>
        <p:txBody>
          <a:bodyPr anchor="ctr">
            <a:normAutofit/>
          </a:bodyPr>
          <a:lstStyle/>
          <a:p>
            <a:pPr marL="0" indent="0">
              <a:buNone/>
            </a:pPr>
            <a:r>
              <a:rPr lang="lt-LT" sz="2000" dirty="0"/>
              <a:t>Įsivaizduok, kad saulė yra didžiulis žibintas, kuris šviečia ir šildo mūsų planetą. Kai saulės spinduliuotė pasiekia žemės paviršių, ji </a:t>
            </a:r>
            <a:r>
              <a:rPr lang="lt-LT" sz="2000" b="1" dirty="0"/>
              <a:t>suteikia energijos žmonėms, augalams ir gyvūnams.</a:t>
            </a:r>
            <a:r>
              <a:rPr lang="lt-LT" sz="2000" dirty="0"/>
              <a:t> Energijos masė, judanti nuo saulės mūsų link šviesos greičiu, turi bendrą pavadinimą </a:t>
            </a:r>
            <a:r>
              <a:rPr lang="en-US" sz="2000" b="0" i="0" dirty="0">
                <a:solidFill>
                  <a:srgbClr val="000000"/>
                </a:solidFill>
                <a:effectLst/>
                <a:latin typeface="Open Sans" panose="020B0606030504020204" pitchFamily="34" charset="0"/>
              </a:rPr>
              <a:t>–</a:t>
            </a:r>
            <a:r>
              <a:rPr lang="lt-LT" sz="2000" b="1" dirty="0"/>
              <a:t> elektromagnetinė spinduliuotė arba šviesa.</a:t>
            </a:r>
            <a:r>
              <a:rPr lang="lt-LT" sz="2000" dirty="0"/>
              <a:t> Nešamą energijos kiekį lemia </a:t>
            </a:r>
            <a:r>
              <a:rPr lang="lt-LT" sz="2000" b="1" dirty="0"/>
              <a:t>bangos ilgis (dažnis)</a:t>
            </a:r>
            <a:r>
              <a:rPr lang="lt-LT" sz="2000" dirty="0"/>
              <a:t> </a:t>
            </a:r>
            <a:r>
              <a:rPr lang="en-US" sz="2000" b="0" i="0" dirty="0">
                <a:solidFill>
                  <a:srgbClr val="000000"/>
                </a:solidFill>
                <a:effectLst/>
                <a:latin typeface="Open Sans" panose="020B0606030504020204" pitchFamily="34" charset="0"/>
              </a:rPr>
              <a:t>–</a:t>
            </a:r>
            <a:r>
              <a:rPr lang="lt-LT" sz="2000" dirty="0"/>
              <a:t> kuo mažesnis bangos ilgis, tuo didesnė energija. </a:t>
            </a:r>
          </a:p>
        </p:txBody>
      </p:sp>
      <p:sp>
        <p:nvSpPr>
          <p:cNvPr id="7" name="Title 1">
            <a:extLst>
              <a:ext uri="{FF2B5EF4-FFF2-40B4-BE49-F238E27FC236}">
                <a16:creationId xmlns:a16="http://schemas.microsoft.com/office/drawing/2014/main" id="{880FDC32-9502-0D2B-F33D-155ACBE5B126}"/>
              </a:ext>
            </a:extLst>
          </p:cNvPr>
          <p:cNvSpPr txBox="1">
            <a:spLocks/>
          </p:cNvSpPr>
          <p:nvPr/>
        </p:nvSpPr>
        <p:spPr>
          <a:xfrm>
            <a:off x="761995" y="307447"/>
            <a:ext cx="10693884" cy="11099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3700" b="1">
                <a:latin typeface="Switzer" pitchFamily="50" charset="0"/>
              </a:rPr>
              <a:t>Saulės spinduliuotė</a:t>
            </a:r>
            <a:endParaRPr lang="lt-LT" sz="3700" dirty="0"/>
          </a:p>
        </p:txBody>
      </p:sp>
    </p:spTree>
    <p:extLst>
      <p:ext uri="{BB962C8B-B14F-4D97-AF65-F5344CB8AC3E}">
        <p14:creationId xmlns:p14="http://schemas.microsoft.com/office/powerpoint/2010/main" val="25074897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descr="A screenshot of a computer&#10;&#10;Description automatically generated">
            <a:extLst>
              <a:ext uri="{FF2B5EF4-FFF2-40B4-BE49-F238E27FC236}">
                <a16:creationId xmlns:a16="http://schemas.microsoft.com/office/drawing/2014/main" id="{94619BF3-309D-1399-0BA8-BF2C842024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858000"/>
          </a:xfrm>
        </p:spPr>
      </p:pic>
      <p:pic>
        <p:nvPicPr>
          <p:cNvPr id="7" name="Picture 6" descr="A cell phone with a map on it&#10;&#10;Description automatically generated">
            <a:extLst>
              <a:ext uri="{FF2B5EF4-FFF2-40B4-BE49-F238E27FC236}">
                <a16:creationId xmlns:a16="http://schemas.microsoft.com/office/drawing/2014/main" id="{E722FB72-0786-09B8-D9CA-E3449BC391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371" y="2215299"/>
            <a:ext cx="3087046" cy="3309822"/>
          </a:xfrm>
          <a:prstGeom prst="rect">
            <a:avLst/>
          </a:prstGeom>
        </p:spPr>
      </p:pic>
      <p:pic>
        <p:nvPicPr>
          <p:cNvPr id="9" name="Picture 8" descr="A cartoon of a child with a sign&#10;&#10;Description automatically generated">
            <a:extLst>
              <a:ext uri="{FF2B5EF4-FFF2-40B4-BE49-F238E27FC236}">
                <a16:creationId xmlns:a16="http://schemas.microsoft.com/office/drawing/2014/main" id="{A271A771-2903-4315-A944-0FFA87419B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112" y="2215299"/>
            <a:ext cx="3099775" cy="3309822"/>
          </a:xfrm>
          <a:prstGeom prst="rect">
            <a:avLst/>
          </a:prstGeom>
        </p:spPr>
      </p:pic>
      <p:pic>
        <p:nvPicPr>
          <p:cNvPr id="11" name="Picture 10" descr="A yellow microwave with a bowl on it&#10;&#10;Description automatically generated">
            <a:extLst>
              <a:ext uri="{FF2B5EF4-FFF2-40B4-BE49-F238E27FC236}">
                <a16:creationId xmlns:a16="http://schemas.microsoft.com/office/drawing/2014/main" id="{443A6CF7-0488-B799-EFD7-3AF95113D6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1582" y="2215299"/>
            <a:ext cx="3099776" cy="3309823"/>
          </a:xfrm>
          <a:prstGeom prst="rect">
            <a:avLst/>
          </a:prstGeom>
        </p:spPr>
      </p:pic>
      <p:pic>
        <p:nvPicPr>
          <p:cNvPr id="13" name="Picture 12" descr="A screen shot of a phone&#10;&#10;Description automatically generated">
            <a:extLst>
              <a:ext uri="{FF2B5EF4-FFF2-40B4-BE49-F238E27FC236}">
                <a16:creationId xmlns:a16="http://schemas.microsoft.com/office/drawing/2014/main" id="{6642A10C-C485-30BB-0D3D-0F72353637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8853" y="2215299"/>
            <a:ext cx="3099776" cy="3309823"/>
          </a:xfrm>
          <a:prstGeom prst="rect">
            <a:avLst/>
          </a:prstGeom>
        </p:spPr>
      </p:pic>
      <p:pic>
        <p:nvPicPr>
          <p:cNvPr id="15" name="Picture 14">
            <a:extLst>
              <a:ext uri="{FF2B5EF4-FFF2-40B4-BE49-F238E27FC236}">
                <a16:creationId xmlns:a16="http://schemas.microsoft.com/office/drawing/2014/main" id="{2E5C0FAC-DBC5-ED45-55DC-FE437830D98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533383" y="2215299"/>
            <a:ext cx="3099776" cy="3309822"/>
          </a:xfrm>
          <a:prstGeom prst="rect">
            <a:avLst/>
          </a:prstGeom>
        </p:spPr>
      </p:pic>
      <p:pic>
        <p:nvPicPr>
          <p:cNvPr id="17" name="Picture 16" descr="A cell phone with a map on it&#10;&#10;Description automatically generated">
            <a:extLst>
              <a:ext uri="{FF2B5EF4-FFF2-40B4-BE49-F238E27FC236}">
                <a16:creationId xmlns:a16="http://schemas.microsoft.com/office/drawing/2014/main" id="{A45066DF-C466-A34E-6F59-75E0601702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6100" y="2215299"/>
            <a:ext cx="3087046" cy="3309822"/>
          </a:xfrm>
          <a:prstGeom prst="rect">
            <a:avLst/>
          </a:prstGeom>
        </p:spPr>
      </p:pic>
    </p:spTree>
    <p:extLst>
      <p:ext uri="{BB962C8B-B14F-4D97-AF65-F5344CB8AC3E}">
        <p14:creationId xmlns:p14="http://schemas.microsoft.com/office/powerpoint/2010/main" val="13079434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strVal val="ppt_h"/>
                                          </p:val>
                                        </p:tav>
                                      </p:tavLst>
                                    </p:anim>
                                    <p:set>
                                      <p:cBhvr>
                                        <p:cTn id="8" dur="1" fill="hold">
                                          <p:stCondLst>
                                            <p:cond delay="499"/>
                                          </p:stCondLst>
                                        </p:cTn>
                                        <p:tgtEl>
                                          <p:spTgt spid="9"/>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7" presetClass="exit" presetSubtype="10" fill="hold" nodeType="clickEffect">
                                  <p:stCondLst>
                                    <p:cond delay="0"/>
                                  </p:stCondLst>
                                  <p:childTnLst>
                                    <p:anim calcmode="lin" valueType="num">
                                      <p:cBhvr>
                                        <p:cTn id="18" dur="500"/>
                                        <p:tgtEl>
                                          <p:spTgt spid="11"/>
                                        </p:tgtEl>
                                        <p:attrNameLst>
                                          <p:attrName>ppt_w</p:attrName>
                                        </p:attrNameLst>
                                      </p:cBhvr>
                                      <p:tavLst>
                                        <p:tav tm="0">
                                          <p:val>
                                            <p:strVal val="ppt_w"/>
                                          </p:val>
                                        </p:tav>
                                        <p:tav tm="100000">
                                          <p:val>
                                            <p:fltVal val="0"/>
                                          </p:val>
                                        </p:tav>
                                      </p:tavLst>
                                    </p:anim>
                                    <p:anim calcmode="lin" valueType="num">
                                      <p:cBhvr>
                                        <p:cTn id="19" dur="500"/>
                                        <p:tgtEl>
                                          <p:spTgt spid="11"/>
                                        </p:tgtEl>
                                        <p:attrNameLst>
                                          <p:attrName>ppt_h</p:attrName>
                                        </p:attrNameLst>
                                      </p:cBhvr>
                                      <p:tavLst>
                                        <p:tav tm="0">
                                          <p:val>
                                            <p:strVal val="ppt_h"/>
                                          </p:val>
                                        </p:tav>
                                        <p:tav tm="100000">
                                          <p:val>
                                            <p:strVal val="ppt_h"/>
                                          </p:val>
                                        </p:tav>
                                      </p:tavLst>
                                    </p:anim>
                                    <p:set>
                                      <p:cBhvr>
                                        <p:cTn id="20" dur="1" fill="hold">
                                          <p:stCondLst>
                                            <p:cond delay="499"/>
                                          </p:stCondLst>
                                        </p:cTn>
                                        <p:tgtEl>
                                          <p:spTgt spid="11"/>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7" presetClass="exit" presetSubtype="10" fill="hold" nodeType="clickEffect">
                                  <p:stCondLst>
                                    <p:cond delay="0"/>
                                  </p:stCondLst>
                                  <p:childTnLst>
                                    <p:anim calcmode="lin" valueType="num">
                                      <p:cBhvr>
                                        <p:cTn id="30" dur="500"/>
                                        <p:tgtEl>
                                          <p:spTgt spid="7"/>
                                        </p:tgtEl>
                                        <p:attrNameLst>
                                          <p:attrName>ppt_w</p:attrName>
                                        </p:attrNameLst>
                                      </p:cBhvr>
                                      <p:tavLst>
                                        <p:tav tm="0">
                                          <p:val>
                                            <p:strVal val="ppt_w"/>
                                          </p:val>
                                        </p:tav>
                                        <p:tav tm="100000">
                                          <p:val>
                                            <p:fltVal val="0"/>
                                          </p:val>
                                        </p:tav>
                                      </p:tavLst>
                                    </p:anim>
                                    <p:anim calcmode="lin" valueType="num">
                                      <p:cBhvr>
                                        <p:cTn id="31" dur="500"/>
                                        <p:tgtEl>
                                          <p:spTgt spid="7"/>
                                        </p:tgtEl>
                                        <p:attrNameLst>
                                          <p:attrName>ppt_h</p:attrName>
                                        </p:attrNameLst>
                                      </p:cBhvr>
                                      <p:tavLst>
                                        <p:tav tm="0">
                                          <p:val>
                                            <p:strVal val="ppt_h"/>
                                          </p:val>
                                        </p:tav>
                                        <p:tav tm="100000">
                                          <p:val>
                                            <p:strVal val="ppt_h"/>
                                          </p:val>
                                        </p:tav>
                                      </p:tavLst>
                                    </p:anim>
                                    <p:set>
                                      <p:cBhvr>
                                        <p:cTn id="32" dur="1" fill="hold">
                                          <p:stCondLst>
                                            <p:cond delay="499"/>
                                          </p:stCondLst>
                                        </p:cTn>
                                        <p:tgtEl>
                                          <p:spTgt spid="7"/>
                                        </p:tgtEl>
                                        <p:attrNameLst>
                                          <p:attrName>style.visibility</p:attrName>
                                        </p:attrNameLst>
                                      </p:cBhvr>
                                      <p:to>
                                        <p:strVal val="hidden"/>
                                      </p:to>
                                    </p:set>
                                  </p:childTnLst>
                                </p:cTn>
                              </p:par>
                            </p:childTnLst>
                          </p:cTn>
                        </p:par>
                        <p:par>
                          <p:cTn id="33" fill="hold">
                            <p:stCondLst>
                              <p:cond delay="500"/>
                            </p:stCondLst>
                            <p:childTnLst>
                              <p:par>
                                <p:cTn id="34" presetID="17" presetClass="entr" presetSubtype="10"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7"/>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descr="A screenshot of a computer&#10;&#10;Description automatically generated">
            <a:extLst>
              <a:ext uri="{FF2B5EF4-FFF2-40B4-BE49-F238E27FC236}">
                <a16:creationId xmlns:a16="http://schemas.microsoft.com/office/drawing/2014/main" id="{C0DB17CF-2CC3-887F-451D-C9075170CE3C}"/>
              </a:ext>
            </a:extLst>
          </p:cNvPr>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71702" y="102332"/>
            <a:ext cx="12120298" cy="6817669"/>
          </a:xfrm>
        </p:spPr>
      </p:pic>
      <p:pic>
        <p:nvPicPr>
          <p:cNvPr id="6" name="sirena">
            <a:hlinkClick r:id="" action="ppaction://media"/>
            <a:extLst>
              <a:ext uri="{FF2B5EF4-FFF2-40B4-BE49-F238E27FC236}">
                <a16:creationId xmlns:a16="http://schemas.microsoft.com/office/drawing/2014/main" id="{07866B01-A6EC-6373-9667-4464F9B46623}"/>
              </a:ext>
            </a:extLst>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p:blipFill>
        <p:spPr>
          <a:xfrm>
            <a:off x="4589281" y="3601039"/>
            <a:ext cx="3013435" cy="1845867"/>
          </a:xfrm>
          <a:prstGeom prst="rect">
            <a:avLst/>
          </a:prstGeom>
        </p:spPr>
      </p:pic>
      <p:pic>
        <p:nvPicPr>
          <p:cNvPr id="11" name="dog">
            <a:hlinkClick r:id="" action="ppaction://media"/>
            <a:extLst>
              <a:ext uri="{FF2B5EF4-FFF2-40B4-BE49-F238E27FC236}">
                <a16:creationId xmlns:a16="http://schemas.microsoft.com/office/drawing/2014/main" id="{334935A1-C163-0A29-E648-3EE6D3AA1321}"/>
              </a:ext>
            </a:extLst>
          </p:cNvPr>
          <p:cNvPicPr>
            <a:picLocks noChangeAspect="1"/>
          </p:cNvPicPr>
          <p:nvPr>
            <a:audioFile r:link="rId4"/>
            <p:extLst>
              <p:ext uri="{DAA4B4D4-6D71-4841-9C94-3DE7FCFB9230}">
                <p14:media xmlns:p14="http://schemas.microsoft.com/office/powerpoint/2010/main" r:embed="rId3"/>
              </p:ext>
            </p:extLst>
          </p:nvPr>
        </p:nvPicPr>
        <p:blipFill>
          <a:blip r:embed="rId9">
            <a:extLst>
              <a:ext uri="{28A0092B-C50C-407E-A947-70E740481C1C}">
                <a14:useLocalDpi xmlns:a14="http://schemas.microsoft.com/office/drawing/2010/main" val="0"/>
              </a:ext>
            </a:extLst>
          </a:blip>
          <a:srcRect/>
          <a:stretch/>
        </p:blipFill>
        <p:spPr>
          <a:xfrm>
            <a:off x="926123" y="3601038"/>
            <a:ext cx="3013435" cy="1845867"/>
          </a:xfrm>
          <a:prstGeom prst="rect">
            <a:avLst/>
          </a:prstGeom>
        </p:spPr>
      </p:pic>
      <p:pic>
        <p:nvPicPr>
          <p:cNvPr id="12" name="rain">
            <a:hlinkClick r:id="" action="ppaction://media"/>
            <a:extLst>
              <a:ext uri="{FF2B5EF4-FFF2-40B4-BE49-F238E27FC236}">
                <a16:creationId xmlns:a16="http://schemas.microsoft.com/office/drawing/2014/main" id="{CCE6714B-D1CC-B957-F6AE-B5D8AAC9CCEC}"/>
              </a:ext>
            </a:extLst>
          </p:cNvPr>
          <p:cNvPicPr>
            <a:picLocks noChangeAspect="1"/>
          </p:cNvPicPr>
          <p:nvPr>
            <a:audioFile r:link="rId6"/>
            <p:extLst>
              <p:ext uri="{DAA4B4D4-6D71-4841-9C94-3DE7FCFB9230}">
                <p14:media xmlns:p14="http://schemas.microsoft.com/office/powerpoint/2010/main" r:embed="rId5"/>
              </p:ext>
            </p:extLst>
          </p:nvPr>
        </p:nvPicPr>
        <p:blipFill>
          <a:blip r:embed="rId9">
            <a:extLst>
              <a:ext uri="{28A0092B-C50C-407E-A947-70E740481C1C}">
                <a14:useLocalDpi xmlns:a14="http://schemas.microsoft.com/office/drawing/2010/main" val="0"/>
              </a:ext>
            </a:extLst>
          </a:blip>
          <a:srcRect/>
          <a:stretch/>
        </p:blipFill>
        <p:spPr>
          <a:xfrm>
            <a:off x="8252439" y="3601038"/>
            <a:ext cx="3013435" cy="1845867"/>
          </a:xfrm>
          <a:prstGeom prst="rect">
            <a:avLst/>
          </a:prstGeom>
        </p:spPr>
      </p:pic>
    </p:spTree>
    <p:extLst>
      <p:ext uri="{BB962C8B-B14F-4D97-AF65-F5344CB8AC3E}">
        <p14:creationId xmlns:p14="http://schemas.microsoft.com/office/powerpoint/2010/main" val="34773916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2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210" fill="hold"/>
                                        <p:tgtEl>
                                          <p:spTgt spid="11"/>
                                        </p:tgtEl>
                                      </p:cBhvr>
                                    </p:cmd>
                                  </p:childTnLst>
                                </p:cTn>
                              </p:par>
                            </p:childTnLst>
                          </p:cTn>
                        </p:par>
                      </p:childTnLst>
                    </p:cTn>
                  </p:par>
                </p:childTnLst>
              </p:cTn>
              <p:nextCondLst>
                <p:cond evt="onClick" delay="0">
                  <p:tgtEl>
                    <p:spTgt spid="11"/>
                  </p:tgtEl>
                </p:cond>
              </p:nextCondLst>
            </p:seq>
            <p:audio>
              <p:cMediaNode vol="80000">
                <p:cTn id="13" fill="hold" display="0">
                  <p:stCondLst>
                    <p:cond delay="indefinite"/>
                  </p:stCondLst>
                  <p:endCondLst>
                    <p:cond evt="onStopAudio" delay="0">
                      <p:tgtEl>
                        <p:sldTgt/>
                      </p:tgtEl>
                    </p:cond>
                  </p:endCondLst>
                </p:cTn>
                <p:tgtEl>
                  <p:spTgt spid="11"/>
                </p:tgtEl>
              </p:cMediaNode>
            </p:audio>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5451" fill="hold"/>
                                        <p:tgtEl>
                                          <p:spTgt spid="12"/>
                                        </p:tgtEl>
                                      </p:cBhvr>
                                    </p:cmd>
                                  </p:childTnLst>
                                </p:cTn>
                              </p:par>
                            </p:childTnLst>
                          </p:cTn>
                        </p:par>
                      </p:childTnLst>
                    </p:cTn>
                  </p:par>
                </p:childTnLst>
              </p:cTn>
              <p:nextCondLst>
                <p:cond evt="onClick" delay="0">
                  <p:tgtEl>
                    <p:spTgt spid="12"/>
                  </p:tgtEl>
                </p:cond>
              </p:nextCondLst>
            </p:seq>
            <p:audio>
              <p:cMediaNode vol="80000">
                <p:cTn id="19" fill="hold" display="0">
                  <p:stCondLst>
                    <p:cond delay="indefinite"/>
                  </p:stCondLst>
                  <p:endCondLst>
                    <p:cond evt="onStopAudio" delay="0">
                      <p:tgtEl>
                        <p:sldTgt/>
                      </p:tgtEl>
                    </p:cond>
                  </p:endCondLst>
                </p:cTn>
                <p:tgtEl>
                  <p:spTgt spid="1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D1F7932-2A58-A05E-E089-11D9F3705D7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9" name="Picture 8" descr="A cartoon of a child&#10;&#10;Description automatically generated">
            <a:extLst>
              <a:ext uri="{FF2B5EF4-FFF2-40B4-BE49-F238E27FC236}">
                <a16:creationId xmlns:a16="http://schemas.microsoft.com/office/drawing/2014/main" id="{016D5863-C1DB-39C9-B735-178E95B8A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2256" y="2526384"/>
            <a:ext cx="2696066" cy="2846894"/>
          </a:xfrm>
          <a:prstGeom prst="rect">
            <a:avLst/>
          </a:prstGeom>
        </p:spPr>
      </p:pic>
      <p:pic>
        <p:nvPicPr>
          <p:cNvPr id="11" name="Picture 10" descr="A person carrying a child&#10;&#10;Description automatically generated">
            <a:extLst>
              <a:ext uri="{FF2B5EF4-FFF2-40B4-BE49-F238E27FC236}">
                <a16:creationId xmlns:a16="http://schemas.microsoft.com/office/drawing/2014/main" id="{94C8A157-EF9A-6CA1-1720-49A6B82E5C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6558" y="2526384"/>
            <a:ext cx="2664239" cy="2846894"/>
          </a:xfrm>
          <a:prstGeom prst="rect">
            <a:avLst/>
          </a:prstGeom>
        </p:spPr>
      </p:pic>
      <p:pic>
        <p:nvPicPr>
          <p:cNvPr id="13" name="Picture 12">
            <a:extLst>
              <a:ext uri="{FF2B5EF4-FFF2-40B4-BE49-F238E27FC236}">
                <a16:creationId xmlns:a16="http://schemas.microsoft.com/office/drawing/2014/main" id="{5A547D74-F86E-13BA-8334-93B5C3F5B2E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948231" y="2526384"/>
            <a:ext cx="2645788" cy="2846894"/>
          </a:xfrm>
          <a:prstGeom prst="rect">
            <a:avLst/>
          </a:prstGeom>
        </p:spPr>
      </p:pic>
      <p:pic>
        <p:nvPicPr>
          <p:cNvPr id="15" name="Picture 14">
            <a:extLst>
              <a:ext uri="{FF2B5EF4-FFF2-40B4-BE49-F238E27FC236}">
                <a16:creationId xmlns:a16="http://schemas.microsoft.com/office/drawing/2014/main" id="{32412EC6-48B5-3020-7509-855594D8C82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939258" y="2526383"/>
            <a:ext cx="2654200" cy="2846894"/>
          </a:xfrm>
          <a:prstGeom prst="rect">
            <a:avLst/>
          </a:prstGeom>
        </p:spPr>
      </p:pic>
      <p:pic>
        <p:nvPicPr>
          <p:cNvPr id="17" name="Picture 16" descr="A cartoon of a child&#10;&#10;Description automatically generated">
            <a:extLst>
              <a:ext uri="{FF2B5EF4-FFF2-40B4-BE49-F238E27FC236}">
                <a16:creationId xmlns:a16="http://schemas.microsoft.com/office/drawing/2014/main" id="{72152909-D61C-6DB0-720C-7B9B1E826C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1694" y="2526383"/>
            <a:ext cx="2696628" cy="2846894"/>
          </a:xfrm>
          <a:prstGeom prst="rect">
            <a:avLst/>
          </a:prstGeom>
        </p:spPr>
      </p:pic>
      <p:pic>
        <p:nvPicPr>
          <p:cNvPr id="21" name="Picture 20" descr="A person carrying a child&#10;&#10;Description automatically generated">
            <a:extLst>
              <a:ext uri="{FF2B5EF4-FFF2-40B4-BE49-F238E27FC236}">
                <a16:creationId xmlns:a16="http://schemas.microsoft.com/office/drawing/2014/main" id="{3498B68A-58D6-A6C7-8849-256AF3B1C3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77531" y="2526383"/>
            <a:ext cx="2666238" cy="2846894"/>
          </a:xfrm>
          <a:prstGeom prst="rect">
            <a:avLst/>
          </a:prstGeom>
        </p:spPr>
      </p:pic>
    </p:spTree>
    <p:extLst>
      <p:ext uri="{BB962C8B-B14F-4D97-AF65-F5344CB8AC3E}">
        <p14:creationId xmlns:p14="http://schemas.microsoft.com/office/powerpoint/2010/main" val="822257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13"/>
                                        </p:tgtEl>
                                        <p:attrNameLst>
                                          <p:attrName>ppt_w</p:attrName>
                                        </p:attrNameLst>
                                      </p:cBhvr>
                                      <p:tavLst>
                                        <p:tav tm="0">
                                          <p:val>
                                            <p:strVal val="ppt_w"/>
                                          </p:val>
                                        </p:tav>
                                        <p:tav tm="100000">
                                          <p:val>
                                            <p:fltVal val="0"/>
                                          </p:val>
                                        </p:tav>
                                      </p:tavLst>
                                    </p:anim>
                                    <p:anim calcmode="lin" valueType="num">
                                      <p:cBhvr>
                                        <p:cTn id="7" dur="500"/>
                                        <p:tgtEl>
                                          <p:spTgt spid="13"/>
                                        </p:tgtEl>
                                        <p:attrNameLst>
                                          <p:attrName>ppt_h</p:attrName>
                                        </p:attrNameLst>
                                      </p:cBhvr>
                                      <p:tavLst>
                                        <p:tav tm="0">
                                          <p:val>
                                            <p:strVal val="ppt_h"/>
                                          </p:val>
                                        </p:tav>
                                        <p:tav tm="100000">
                                          <p:val>
                                            <p:strVal val="ppt_h"/>
                                          </p:val>
                                        </p:tav>
                                      </p:tavLst>
                                    </p:anim>
                                    <p:set>
                                      <p:cBhvr>
                                        <p:cTn id="8" dur="1" fill="hold">
                                          <p:stCondLst>
                                            <p:cond delay="499"/>
                                          </p:stCondLst>
                                        </p:cTn>
                                        <p:tgtEl>
                                          <p:spTgt spid="13"/>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7" presetClass="exit" presetSubtype="10" fill="hold" nodeType="clickEffect">
                                  <p:stCondLst>
                                    <p:cond delay="0"/>
                                  </p:stCondLst>
                                  <p:childTnLst>
                                    <p:anim calcmode="lin" valueType="num">
                                      <p:cBhvr>
                                        <p:cTn id="18" dur="500"/>
                                        <p:tgtEl>
                                          <p:spTgt spid="9"/>
                                        </p:tgtEl>
                                        <p:attrNameLst>
                                          <p:attrName>ppt_w</p:attrName>
                                        </p:attrNameLst>
                                      </p:cBhvr>
                                      <p:tavLst>
                                        <p:tav tm="0">
                                          <p:val>
                                            <p:strVal val="ppt_w"/>
                                          </p:val>
                                        </p:tav>
                                        <p:tav tm="100000">
                                          <p:val>
                                            <p:fltVal val="0"/>
                                          </p:val>
                                        </p:tav>
                                      </p:tavLst>
                                    </p:anim>
                                    <p:anim calcmode="lin" valueType="num">
                                      <p:cBhvr>
                                        <p:cTn id="19" dur="500"/>
                                        <p:tgtEl>
                                          <p:spTgt spid="9"/>
                                        </p:tgtEl>
                                        <p:attrNameLst>
                                          <p:attrName>ppt_h</p:attrName>
                                        </p:attrNameLst>
                                      </p:cBhvr>
                                      <p:tavLst>
                                        <p:tav tm="0">
                                          <p:val>
                                            <p:strVal val="ppt_h"/>
                                          </p:val>
                                        </p:tav>
                                        <p:tav tm="100000">
                                          <p:val>
                                            <p:strVal val="ppt_h"/>
                                          </p:val>
                                        </p:tav>
                                      </p:tavLst>
                                    </p:anim>
                                    <p:set>
                                      <p:cBhvr>
                                        <p:cTn id="20" dur="1" fill="hold">
                                          <p:stCondLst>
                                            <p:cond delay="499"/>
                                          </p:stCondLst>
                                        </p:cTn>
                                        <p:tgtEl>
                                          <p:spTgt spid="9"/>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7" presetClass="exit" presetSubtype="10" fill="hold" nodeType="clickEffect">
                                  <p:stCondLst>
                                    <p:cond delay="0"/>
                                  </p:stCondLst>
                                  <p:childTnLst>
                                    <p:anim calcmode="lin" valueType="num">
                                      <p:cBhvr>
                                        <p:cTn id="30" dur="500"/>
                                        <p:tgtEl>
                                          <p:spTgt spid="11"/>
                                        </p:tgtEl>
                                        <p:attrNameLst>
                                          <p:attrName>ppt_w</p:attrName>
                                        </p:attrNameLst>
                                      </p:cBhvr>
                                      <p:tavLst>
                                        <p:tav tm="0">
                                          <p:val>
                                            <p:strVal val="ppt_w"/>
                                          </p:val>
                                        </p:tav>
                                        <p:tav tm="100000">
                                          <p:val>
                                            <p:fltVal val="0"/>
                                          </p:val>
                                        </p:tav>
                                      </p:tavLst>
                                    </p:anim>
                                    <p:anim calcmode="lin" valueType="num">
                                      <p:cBhvr>
                                        <p:cTn id="31" dur="500"/>
                                        <p:tgtEl>
                                          <p:spTgt spid="11"/>
                                        </p:tgtEl>
                                        <p:attrNameLst>
                                          <p:attrName>ppt_h</p:attrName>
                                        </p:attrNameLst>
                                      </p:cBhvr>
                                      <p:tavLst>
                                        <p:tav tm="0">
                                          <p:val>
                                            <p:strVal val="ppt_h"/>
                                          </p:val>
                                        </p:tav>
                                        <p:tav tm="100000">
                                          <p:val>
                                            <p:strVal val="ppt_h"/>
                                          </p:val>
                                        </p:tav>
                                      </p:tavLst>
                                    </p:anim>
                                    <p:set>
                                      <p:cBhvr>
                                        <p:cTn id="32" dur="1" fill="hold">
                                          <p:stCondLst>
                                            <p:cond delay="499"/>
                                          </p:stCondLst>
                                        </p:cTn>
                                        <p:tgtEl>
                                          <p:spTgt spid="11"/>
                                        </p:tgtEl>
                                        <p:attrNameLst>
                                          <p:attrName>style.visibility</p:attrName>
                                        </p:attrNameLst>
                                      </p:cBhvr>
                                      <p:to>
                                        <p:strVal val="hidden"/>
                                      </p:to>
                                    </p:set>
                                  </p:childTnLst>
                                </p:cTn>
                              </p:par>
                            </p:childTnLst>
                          </p:cTn>
                        </p:par>
                        <p:par>
                          <p:cTn id="33" fill="hold">
                            <p:stCondLst>
                              <p:cond delay="500"/>
                            </p:stCondLst>
                            <p:childTnLst>
                              <p:par>
                                <p:cTn id="34" presetID="17" presetClass="entr" presetSubtype="10"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500" fill="hold"/>
                                        <p:tgtEl>
                                          <p:spTgt spid="21"/>
                                        </p:tgtEl>
                                        <p:attrNameLst>
                                          <p:attrName>ppt_w</p:attrName>
                                        </p:attrNameLst>
                                      </p:cBhvr>
                                      <p:tavLst>
                                        <p:tav tm="0">
                                          <p:val>
                                            <p:fltVal val="0"/>
                                          </p:val>
                                        </p:tav>
                                        <p:tav tm="100000">
                                          <p:val>
                                            <p:strVal val="#ppt_w"/>
                                          </p:val>
                                        </p:tav>
                                      </p:tavLst>
                                    </p:anim>
                                    <p:anim calcmode="lin" valueType="num">
                                      <p:cBhvr>
                                        <p:cTn id="37" dur="5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1"/>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A5BC76A0-6B99-1461-736B-00E261AEBB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9" name="Picture 8" descr="A yellow car with luggage on the roof&#10;&#10;Description automatically generated">
            <a:extLst>
              <a:ext uri="{FF2B5EF4-FFF2-40B4-BE49-F238E27FC236}">
                <a16:creationId xmlns:a16="http://schemas.microsoft.com/office/drawing/2014/main" id="{44999229-44D4-585A-7FDB-F5E37F1B4A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974" y="2545237"/>
            <a:ext cx="2448651" cy="2652548"/>
          </a:xfrm>
          <a:prstGeom prst="rect">
            <a:avLst/>
          </a:prstGeom>
        </p:spPr>
      </p:pic>
      <p:pic>
        <p:nvPicPr>
          <p:cNvPr id="11" name="Picture 10" descr="A cartoon of a child running with a ball&#10;&#10;Description automatically generated">
            <a:extLst>
              <a:ext uri="{FF2B5EF4-FFF2-40B4-BE49-F238E27FC236}">
                <a16:creationId xmlns:a16="http://schemas.microsoft.com/office/drawing/2014/main" id="{CE8BE701-ADD1-A902-9360-AD6DC7B83A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7349" y="2542880"/>
            <a:ext cx="2483416" cy="2654905"/>
          </a:xfrm>
          <a:prstGeom prst="rect">
            <a:avLst/>
          </a:prstGeom>
        </p:spPr>
      </p:pic>
      <p:pic>
        <p:nvPicPr>
          <p:cNvPr id="13" name="Picture 12">
            <a:extLst>
              <a:ext uri="{FF2B5EF4-FFF2-40B4-BE49-F238E27FC236}">
                <a16:creationId xmlns:a16="http://schemas.microsoft.com/office/drawing/2014/main" id="{0986CCF9-68D9-C4B9-7C44-57A7DC64543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17930" y="2542879"/>
            <a:ext cx="2483416" cy="2654905"/>
          </a:xfrm>
          <a:prstGeom prst="rect">
            <a:avLst/>
          </a:prstGeom>
        </p:spPr>
      </p:pic>
      <p:pic>
        <p:nvPicPr>
          <p:cNvPr id="15" name="Picture 14">
            <a:extLst>
              <a:ext uri="{FF2B5EF4-FFF2-40B4-BE49-F238E27FC236}">
                <a16:creationId xmlns:a16="http://schemas.microsoft.com/office/drawing/2014/main" id="{AE81B5E4-474E-C584-4A4E-F729F8DB0C4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943971" y="2542878"/>
            <a:ext cx="2477064" cy="2654905"/>
          </a:xfrm>
          <a:prstGeom prst="rect">
            <a:avLst/>
          </a:prstGeom>
        </p:spPr>
      </p:pic>
      <p:pic>
        <p:nvPicPr>
          <p:cNvPr id="17" name="Picture 16" descr="A car with luggage on the roof&#10;&#10;Description automatically generated">
            <a:extLst>
              <a:ext uri="{FF2B5EF4-FFF2-40B4-BE49-F238E27FC236}">
                <a16:creationId xmlns:a16="http://schemas.microsoft.com/office/drawing/2014/main" id="{FEC77088-9A2A-2468-A665-1642EB4B68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1263" y="2542877"/>
            <a:ext cx="2464362" cy="2654906"/>
          </a:xfrm>
          <a:prstGeom prst="rect">
            <a:avLst/>
          </a:prstGeom>
        </p:spPr>
      </p:pic>
      <p:pic>
        <p:nvPicPr>
          <p:cNvPr id="19" name="Picture 18" descr="A cartoon of a child running towards a yellow ball&#10;&#10;Description automatically generated">
            <a:extLst>
              <a:ext uri="{FF2B5EF4-FFF2-40B4-BE49-F238E27FC236}">
                <a16:creationId xmlns:a16="http://schemas.microsoft.com/office/drawing/2014/main" id="{7061328E-D3EF-BF47-CC09-8EADFF2FC2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46937" y="2545048"/>
            <a:ext cx="2483418" cy="2654907"/>
          </a:xfrm>
          <a:prstGeom prst="rect">
            <a:avLst/>
          </a:prstGeom>
        </p:spPr>
      </p:pic>
      <p:pic>
        <p:nvPicPr>
          <p:cNvPr id="21" name="Picture 20" descr="A bus with people on it&#10;&#10;Description automatically generated">
            <a:extLst>
              <a:ext uri="{FF2B5EF4-FFF2-40B4-BE49-F238E27FC236}">
                <a16:creationId xmlns:a16="http://schemas.microsoft.com/office/drawing/2014/main" id="{E4BCB161-5034-D00C-5806-589840E8078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17929" y="2542877"/>
            <a:ext cx="2483007" cy="2654907"/>
          </a:xfrm>
          <a:prstGeom prst="rect">
            <a:avLst/>
          </a:prstGeom>
        </p:spPr>
      </p:pic>
      <p:pic>
        <p:nvPicPr>
          <p:cNvPr id="23" name="Picture 22" descr="A person riding a bicycle&#10;&#10;Description automatically generated">
            <a:extLst>
              <a:ext uri="{FF2B5EF4-FFF2-40B4-BE49-F238E27FC236}">
                <a16:creationId xmlns:a16="http://schemas.microsoft.com/office/drawing/2014/main" id="{30877D01-A1CE-8A82-BBB8-5ED7A4C55F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59637" y="2527006"/>
            <a:ext cx="2477066" cy="2654907"/>
          </a:xfrm>
          <a:prstGeom prst="rect">
            <a:avLst/>
          </a:prstGeom>
        </p:spPr>
      </p:pic>
    </p:spTree>
    <p:extLst>
      <p:ext uri="{BB962C8B-B14F-4D97-AF65-F5344CB8AC3E}">
        <p14:creationId xmlns:p14="http://schemas.microsoft.com/office/powerpoint/2010/main" val="16441882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strVal val="ppt_h"/>
                                          </p:val>
                                        </p:tav>
                                      </p:tavLst>
                                    </p:anim>
                                    <p:set>
                                      <p:cBhvr>
                                        <p:cTn id="8" dur="1" fill="hold">
                                          <p:stCondLst>
                                            <p:cond delay="499"/>
                                          </p:stCondLst>
                                        </p:cTn>
                                        <p:tgtEl>
                                          <p:spTgt spid="9"/>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7" presetClass="exit" presetSubtype="10" fill="hold" nodeType="clickEffect">
                                  <p:stCondLst>
                                    <p:cond delay="0"/>
                                  </p:stCondLst>
                                  <p:childTnLst>
                                    <p:anim calcmode="lin" valueType="num">
                                      <p:cBhvr>
                                        <p:cTn id="18" dur="500"/>
                                        <p:tgtEl>
                                          <p:spTgt spid="11"/>
                                        </p:tgtEl>
                                        <p:attrNameLst>
                                          <p:attrName>ppt_w</p:attrName>
                                        </p:attrNameLst>
                                      </p:cBhvr>
                                      <p:tavLst>
                                        <p:tav tm="0">
                                          <p:val>
                                            <p:strVal val="ppt_w"/>
                                          </p:val>
                                        </p:tav>
                                        <p:tav tm="100000">
                                          <p:val>
                                            <p:fltVal val="0"/>
                                          </p:val>
                                        </p:tav>
                                      </p:tavLst>
                                    </p:anim>
                                    <p:anim calcmode="lin" valueType="num">
                                      <p:cBhvr>
                                        <p:cTn id="19" dur="500"/>
                                        <p:tgtEl>
                                          <p:spTgt spid="11"/>
                                        </p:tgtEl>
                                        <p:attrNameLst>
                                          <p:attrName>ppt_h</p:attrName>
                                        </p:attrNameLst>
                                      </p:cBhvr>
                                      <p:tavLst>
                                        <p:tav tm="0">
                                          <p:val>
                                            <p:strVal val="ppt_h"/>
                                          </p:val>
                                        </p:tav>
                                        <p:tav tm="100000">
                                          <p:val>
                                            <p:strVal val="ppt_h"/>
                                          </p:val>
                                        </p:tav>
                                      </p:tavLst>
                                    </p:anim>
                                    <p:set>
                                      <p:cBhvr>
                                        <p:cTn id="20" dur="1" fill="hold">
                                          <p:stCondLst>
                                            <p:cond delay="499"/>
                                          </p:stCondLst>
                                        </p:cTn>
                                        <p:tgtEl>
                                          <p:spTgt spid="11"/>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17" presetClass="exit" presetSubtype="10" fill="hold" nodeType="withEffect">
                                  <p:stCondLst>
                                    <p:cond delay="0"/>
                                  </p:stCondLst>
                                  <p:childTnLst>
                                    <p:anim calcmode="lin" valueType="num">
                                      <p:cBhvr>
                                        <p:cTn id="30" dur="500"/>
                                        <p:tgtEl>
                                          <p:spTgt spid="15"/>
                                        </p:tgtEl>
                                        <p:attrNameLst>
                                          <p:attrName>ppt_w</p:attrName>
                                        </p:attrNameLst>
                                      </p:cBhvr>
                                      <p:tavLst>
                                        <p:tav tm="0">
                                          <p:val>
                                            <p:strVal val="ppt_w"/>
                                          </p:val>
                                        </p:tav>
                                        <p:tav tm="100000">
                                          <p:val>
                                            <p:fltVal val="0"/>
                                          </p:val>
                                        </p:tav>
                                      </p:tavLst>
                                    </p:anim>
                                    <p:anim calcmode="lin" valueType="num">
                                      <p:cBhvr>
                                        <p:cTn id="31" dur="500"/>
                                        <p:tgtEl>
                                          <p:spTgt spid="15"/>
                                        </p:tgtEl>
                                        <p:attrNameLst>
                                          <p:attrName>ppt_h</p:attrName>
                                        </p:attrNameLst>
                                      </p:cBhvr>
                                      <p:tavLst>
                                        <p:tav tm="0">
                                          <p:val>
                                            <p:strVal val="ppt_h"/>
                                          </p:val>
                                        </p:tav>
                                        <p:tav tm="100000">
                                          <p:val>
                                            <p:strVal val="ppt_h"/>
                                          </p:val>
                                        </p:tav>
                                      </p:tavLst>
                                    </p:anim>
                                    <p:set>
                                      <p:cBhvr>
                                        <p:cTn id="32" dur="1" fill="hold">
                                          <p:stCondLst>
                                            <p:cond delay="499"/>
                                          </p:stCondLst>
                                        </p:cTn>
                                        <p:tgtEl>
                                          <p:spTgt spid="15"/>
                                        </p:tgtEl>
                                        <p:attrNameLst>
                                          <p:attrName>style.visibility</p:attrName>
                                        </p:attrNameLst>
                                      </p:cBhvr>
                                      <p:to>
                                        <p:strVal val="hidden"/>
                                      </p:to>
                                    </p:set>
                                  </p:childTnLst>
                                </p:cTn>
                              </p:par>
                            </p:childTnLst>
                          </p:cTn>
                        </p:par>
                        <p:par>
                          <p:cTn id="33" fill="hold">
                            <p:stCondLst>
                              <p:cond delay="500"/>
                            </p:stCondLst>
                            <p:childTnLst>
                              <p:par>
                                <p:cTn id="34" presetID="17" presetClass="entr" presetSubtype="10"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p:cTn id="36" dur="500" fill="hold"/>
                                        <p:tgtEl>
                                          <p:spTgt spid="23"/>
                                        </p:tgtEl>
                                        <p:attrNameLst>
                                          <p:attrName>ppt_w</p:attrName>
                                        </p:attrNameLst>
                                      </p:cBhvr>
                                      <p:tavLst>
                                        <p:tav tm="0">
                                          <p:val>
                                            <p:fltVal val="0"/>
                                          </p:val>
                                        </p:tav>
                                        <p:tav tm="100000">
                                          <p:val>
                                            <p:strVal val="#ppt_w"/>
                                          </p:val>
                                        </p:tav>
                                      </p:tavLst>
                                    </p:anim>
                                    <p:anim calcmode="lin" valueType="num">
                                      <p:cBhvr>
                                        <p:cTn id="37" dur="50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7" presetClass="exit" presetSubtype="10" fill="hold" nodeType="clickEffect">
                                  <p:stCondLst>
                                    <p:cond delay="0"/>
                                  </p:stCondLst>
                                  <p:childTnLst>
                                    <p:anim calcmode="lin" valueType="num">
                                      <p:cBhvr>
                                        <p:cTn id="42" dur="500"/>
                                        <p:tgtEl>
                                          <p:spTgt spid="13"/>
                                        </p:tgtEl>
                                        <p:attrNameLst>
                                          <p:attrName>ppt_w</p:attrName>
                                        </p:attrNameLst>
                                      </p:cBhvr>
                                      <p:tavLst>
                                        <p:tav tm="0">
                                          <p:val>
                                            <p:strVal val="ppt_w"/>
                                          </p:val>
                                        </p:tav>
                                        <p:tav tm="100000">
                                          <p:val>
                                            <p:fltVal val="0"/>
                                          </p:val>
                                        </p:tav>
                                      </p:tavLst>
                                    </p:anim>
                                    <p:anim calcmode="lin" valueType="num">
                                      <p:cBhvr>
                                        <p:cTn id="43" dur="500"/>
                                        <p:tgtEl>
                                          <p:spTgt spid="13"/>
                                        </p:tgtEl>
                                        <p:attrNameLst>
                                          <p:attrName>ppt_h</p:attrName>
                                        </p:attrNameLst>
                                      </p:cBhvr>
                                      <p:tavLst>
                                        <p:tav tm="0">
                                          <p:val>
                                            <p:strVal val="ppt_h"/>
                                          </p:val>
                                        </p:tav>
                                        <p:tav tm="100000">
                                          <p:val>
                                            <p:strVal val="ppt_h"/>
                                          </p:val>
                                        </p:tav>
                                      </p:tavLst>
                                    </p:anim>
                                    <p:set>
                                      <p:cBhvr>
                                        <p:cTn id="44" dur="1" fill="hold">
                                          <p:stCondLst>
                                            <p:cond delay="499"/>
                                          </p:stCondLst>
                                        </p:cTn>
                                        <p:tgtEl>
                                          <p:spTgt spid="13"/>
                                        </p:tgtEl>
                                        <p:attrNameLst>
                                          <p:attrName>style.visibility</p:attrName>
                                        </p:attrNameLst>
                                      </p:cBhvr>
                                      <p:to>
                                        <p:strVal val="hidden"/>
                                      </p:to>
                                    </p:set>
                                  </p:childTnLst>
                                </p:cTn>
                              </p:par>
                            </p:childTnLst>
                          </p:cTn>
                        </p:par>
                        <p:par>
                          <p:cTn id="45" fill="hold">
                            <p:stCondLst>
                              <p:cond delay="500"/>
                            </p:stCondLst>
                            <p:childTnLst>
                              <p:par>
                                <p:cTn id="46" presetID="17" presetClass="entr" presetSubtype="10" fill="hold" nodeType="after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p:cTn id="48" dur="500" fill="hold"/>
                                        <p:tgtEl>
                                          <p:spTgt spid="21"/>
                                        </p:tgtEl>
                                        <p:attrNameLst>
                                          <p:attrName>ppt_w</p:attrName>
                                        </p:attrNameLst>
                                      </p:cBhvr>
                                      <p:tavLst>
                                        <p:tav tm="0">
                                          <p:val>
                                            <p:fltVal val="0"/>
                                          </p:val>
                                        </p:tav>
                                        <p:tav tm="100000">
                                          <p:val>
                                            <p:strVal val="#ppt_w"/>
                                          </p:val>
                                        </p:tav>
                                      </p:tavLst>
                                    </p:anim>
                                    <p:anim calcmode="lin" valueType="num">
                                      <p:cBhvr>
                                        <p:cTn id="49" dur="5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artoon sun with clouds&#10;&#10;Description automatically generated">
            <a:extLst>
              <a:ext uri="{FF2B5EF4-FFF2-40B4-BE49-F238E27FC236}">
                <a16:creationId xmlns:a16="http://schemas.microsoft.com/office/drawing/2014/main" id="{4F868FDA-FFFB-B5E1-1785-8798778938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144" y="59455"/>
            <a:ext cx="7735712" cy="4351338"/>
          </a:xfrm>
        </p:spPr>
      </p:pic>
      <p:sp>
        <p:nvSpPr>
          <p:cNvPr id="2" name="TextBox 1">
            <a:extLst>
              <a:ext uri="{FF2B5EF4-FFF2-40B4-BE49-F238E27FC236}">
                <a16:creationId xmlns:a16="http://schemas.microsoft.com/office/drawing/2014/main" id="{50BD42AA-1ACD-9A4A-AD1D-B205E969FA41}"/>
              </a:ext>
            </a:extLst>
          </p:cNvPr>
          <p:cNvSpPr txBox="1"/>
          <p:nvPr/>
        </p:nvSpPr>
        <p:spPr>
          <a:xfrm>
            <a:off x="2421576" y="4787206"/>
            <a:ext cx="7348848" cy="707886"/>
          </a:xfrm>
          <a:prstGeom prst="rect">
            <a:avLst/>
          </a:prstGeom>
          <a:noFill/>
        </p:spPr>
        <p:txBody>
          <a:bodyPr wrap="square" rtlCol="0">
            <a:spAutoFit/>
          </a:bodyPr>
          <a:lstStyle/>
          <a:p>
            <a:pPr algn="ctr"/>
            <a:r>
              <a:rPr lang="en-US" sz="2000" dirty="0">
                <a:solidFill>
                  <a:srgbClr val="050505"/>
                </a:solidFill>
                <a:latin typeface="+mj-lt"/>
              </a:rPr>
              <a:t>D</a:t>
            </a:r>
            <a:r>
              <a:rPr lang="lt-LT" sz="2000" b="0" i="0" dirty="0">
                <a:solidFill>
                  <a:srgbClr val="050505"/>
                </a:solidFill>
                <a:effectLst/>
                <a:latin typeface="+mj-lt"/>
              </a:rPr>
              <a:t>abar supranti, kokią žalą gali padaryti branduolinė ar radiologinė avarija bei žinai, kaip elgtis joms nutikus.</a:t>
            </a:r>
            <a:endParaRPr lang="en-US" dirty="0">
              <a:latin typeface="+mj-lt"/>
            </a:endParaRPr>
          </a:p>
        </p:txBody>
      </p:sp>
      <p:sp>
        <p:nvSpPr>
          <p:cNvPr id="4" name="TextBox 3">
            <a:extLst>
              <a:ext uri="{FF2B5EF4-FFF2-40B4-BE49-F238E27FC236}">
                <a16:creationId xmlns:a16="http://schemas.microsoft.com/office/drawing/2014/main" id="{6309CA7A-EFF0-529D-CE6A-EE4E48672BAE}"/>
              </a:ext>
            </a:extLst>
          </p:cNvPr>
          <p:cNvSpPr txBox="1"/>
          <p:nvPr/>
        </p:nvSpPr>
        <p:spPr>
          <a:xfrm>
            <a:off x="3048338" y="3826443"/>
            <a:ext cx="6095324" cy="923330"/>
          </a:xfrm>
          <a:prstGeom prst="rect">
            <a:avLst/>
          </a:prstGeom>
          <a:noFill/>
        </p:spPr>
        <p:txBody>
          <a:bodyPr wrap="square">
            <a:spAutoFit/>
          </a:bodyPr>
          <a:lstStyle/>
          <a:p>
            <a:pPr algn="ctr"/>
            <a:r>
              <a:rPr lang="lt-LT" sz="5400" b="1" i="0" dirty="0">
                <a:solidFill>
                  <a:srgbClr val="050505"/>
                </a:solidFill>
                <a:effectLst/>
                <a:latin typeface="+mj-lt"/>
              </a:rPr>
              <a:t>Sveikiname</a:t>
            </a:r>
            <a:r>
              <a:rPr lang="en-US" sz="5400" b="1" i="0" dirty="0">
                <a:solidFill>
                  <a:srgbClr val="050505"/>
                </a:solidFill>
                <a:effectLst/>
                <a:latin typeface="+mj-lt"/>
              </a:rPr>
              <a:t>!</a:t>
            </a:r>
            <a:r>
              <a:rPr lang="lt-LT" sz="5400" b="1" i="0" dirty="0">
                <a:solidFill>
                  <a:srgbClr val="050505"/>
                </a:solidFill>
                <a:effectLst/>
                <a:latin typeface="+mj-lt"/>
              </a:rPr>
              <a:t> </a:t>
            </a:r>
          </a:p>
        </p:txBody>
      </p:sp>
      <p:grpSp>
        <p:nvGrpSpPr>
          <p:cNvPr id="3" name="Group 2">
            <a:extLst>
              <a:ext uri="{FF2B5EF4-FFF2-40B4-BE49-F238E27FC236}">
                <a16:creationId xmlns:a16="http://schemas.microsoft.com/office/drawing/2014/main" id="{B2DCD0F2-CDC0-0CC9-66D3-30650A842C15}"/>
              </a:ext>
            </a:extLst>
          </p:cNvPr>
          <p:cNvGrpSpPr/>
          <p:nvPr/>
        </p:nvGrpSpPr>
        <p:grpSpPr>
          <a:xfrm>
            <a:off x="3436504" y="5759226"/>
            <a:ext cx="5318993" cy="807034"/>
            <a:chOff x="1009139" y="4796695"/>
            <a:chExt cx="10385667" cy="1575785"/>
          </a:xfrm>
        </p:grpSpPr>
        <p:pic>
          <p:nvPicPr>
            <p:cNvPr id="6" name="Picture 5" descr="A red and white emblem with an axe and a red shield&#10;&#10;Description automatically generated">
              <a:extLst>
                <a:ext uri="{FF2B5EF4-FFF2-40B4-BE49-F238E27FC236}">
                  <a16:creationId xmlns:a16="http://schemas.microsoft.com/office/drawing/2014/main" id="{05A7FDA4-D443-8B85-45E9-CED4B8CE33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4296" y="4796695"/>
              <a:ext cx="1706398" cy="1575785"/>
            </a:xfrm>
            <a:prstGeom prst="rect">
              <a:avLst/>
            </a:prstGeom>
          </p:spPr>
        </p:pic>
        <p:pic>
          <p:nvPicPr>
            <p:cNvPr id="7" name="Graphic 6">
              <a:extLst>
                <a:ext uri="{FF2B5EF4-FFF2-40B4-BE49-F238E27FC236}">
                  <a16:creationId xmlns:a16="http://schemas.microsoft.com/office/drawing/2014/main" id="{65D96241-FED9-CBDF-155C-CE0F1BDA3B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9139" y="4904451"/>
              <a:ext cx="1078836" cy="1360272"/>
            </a:xfrm>
            <a:prstGeom prst="rect">
              <a:avLst/>
            </a:prstGeom>
          </p:spPr>
        </p:pic>
        <p:pic>
          <p:nvPicPr>
            <p:cNvPr id="8" name="Graphic 7">
              <a:extLst>
                <a:ext uri="{FF2B5EF4-FFF2-40B4-BE49-F238E27FC236}">
                  <a16:creationId xmlns:a16="http://schemas.microsoft.com/office/drawing/2014/main" id="{2D54BA28-79DD-DDE6-9A94-EDDFD52C58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07015" y="4942837"/>
              <a:ext cx="1145277" cy="1283500"/>
            </a:xfrm>
            <a:prstGeom prst="rect">
              <a:avLst/>
            </a:prstGeom>
          </p:spPr>
        </p:pic>
        <p:pic>
          <p:nvPicPr>
            <p:cNvPr id="9" name="Graphic 8">
              <a:extLst>
                <a:ext uri="{FF2B5EF4-FFF2-40B4-BE49-F238E27FC236}">
                  <a16:creationId xmlns:a16="http://schemas.microsoft.com/office/drawing/2014/main" id="{E925FE76-7C45-780B-843E-3FA00D4FF11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08614" y="5195968"/>
              <a:ext cx="3886192" cy="777238"/>
            </a:xfrm>
            <a:prstGeom prst="rect">
              <a:avLst/>
            </a:prstGeom>
          </p:spPr>
        </p:pic>
      </p:grpSp>
    </p:spTree>
    <p:extLst>
      <p:ext uri="{BB962C8B-B14F-4D97-AF65-F5344CB8AC3E}">
        <p14:creationId xmlns:p14="http://schemas.microsoft.com/office/powerpoint/2010/main" val="2822419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5" name="Rectangle 24">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91F62C-7876-0DB1-76EC-56C14EEC015D}"/>
              </a:ext>
            </a:extLst>
          </p:cNvPr>
          <p:cNvSpPr>
            <a:spLocks noGrp="1"/>
          </p:cNvSpPr>
          <p:nvPr>
            <p:ph type="title"/>
          </p:nvPr>
        </p:nvSpPr>
        <p:spPr>
          <a:xfrm>
            <a:off x="761995" y="307447"/>
            <a:ext cx="10693884" cy="1109932"/>
          </a:xfrm>
        </p:spPr>
        <p:txBody>
          <a:bodyPr>
            <a:normAutofit/>
          </a:bodyPr>
          <a:lstStyle/>
          <a:p>
            <a:r>
              <a:rPr lang="lt-LT" sz="3700" b="1" dirty="0"/>
              <a:t>Elektromagnetinės bangos</a:t>
            </a:r>
            <a:endParaRPr lang="lt-LT" sz="3700" dirty="0"/>
          </a:p>
        </p:txBody>
      </p:sp>
      <p:pic>
        <p:nvPicPr>
          <p:cNvPr id="7" name="Picture 6" descr="A computer screen with a radio and a person on it&#10;&#10;Description automatically generated">
            <a:extLst>
              <a:ext uri="{FF2B5EF4-FFF2-40B4-BE49-F238E27FC236}">
                <a16:creationId xmlns:a16="http://schemas.microsoft.com/office/drawing/2014/main" id="{271A93F3-A5C2-C3D5-5970-6EBB16A8AD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12991"/>
            <a:ext cx="5804955" cy="3265287"/>
          </a:xfrm>
          <a:prstGeom prst="rect">
            <a:avLst/>
          </a:prstGeom>
        </p:spPr>
      </p:pic>
      <p:sp>
        <p:nvSpPr>
          <p:cNvPr id="3" name="Content Placeholder 2">
            <a:extLst>
              <a:ext uri="{FF2B5EF4-FFF2-40B4-BE49-F238E27FC236}">
                <a16:creationId xmlns:a16="http://schemas.microsoft.com/office/drawing/2014/main" id="{58B5B45C-BBBA-CBBD-FC59-BB7ACCEC79B7}"/>
              </a:ext>
            </a:extLst>
          </p:cNvPr>
          <p:cNvSpPr>
            <a:spLocks noGrp="1"/>
          </p:cNvSpPr>
          <p:nvPr>
            <p:ph idx="1"/>
          </p:nvPr>
        </p:nvSpPr>
        <p:spPr>
          <a:xfrm>
            <a:off x="7190509" y="2357888"/>
            <a:ext cx="4265370" cy="3902635"/>
          </a:xfrm>
        </p:spPr>
        <p:txBody>
          <a:bodyPr anchor="ctr">
            <a:normAutofit/>
          </a:bodyPr>
          <a:lstStyle/>
          <a:p>
            <a:pPr marL="0" indent="0">
              <a:buNone/>
            </a:pPr>
            <a:r>
              <a:rPr lang="lt-LT" sz="2000" dirty="0"/>
              <a:t>Elektromagnetinės bangos yra kelių rūšių.</a:t>
            </a:r>
          </a:p>
          <a:p>
            <a:pPr marL="0" indent="0">
              <a:buNone/>
            </a:pPr>
            <a:r>
              <a:rPr lang="lt-LT" sz="2000" dirty="0"/>
              <a:t>Tai</a:t>
            </a:r>
            <a:r>
              <a:rPr lang="lt-LT" sz="2000" b="1" dirty="0"/>
              <a:t> radijo bangos, mikrobangos, infraraudonosios bangos, matoma šviesa, ultravioletinė šviesa, rentgeno spinduliai, gama spinduliai.</a:t>
            </a:r>
            <a:r>
              <a:rPr lang="lt-LT" sz="2000" dirty="0"/>
              <a:t> </a:t>
            </a:r>
          </a:p>
          <a:p>
            <a:pPr marL="0" indent="0">
              <a:buNone/>
            </a:pPr>
            <a:r>
              <a:rPr lang="lt-LT" sz="2000" dirty="0"/>
              <a:t>Skirtingos bangos turi skirtingą ilgį ir dažnį. </a:t>
            </a:r>
          </a:p>
        </p:txBody>
      </p:sp>
    </p:spTree>
    <p:extLst>
      <p:ext uri="{BB962C8B-B14F-4D97-AF65-F5344CB8AC3E}">
        <p14:creationId xmlns:p14="http://schemas.microsoft.com/office/powerpoint/2010/main" val="50901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31" name="Rectangle 30">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2CF295-EC8E-9E92-0C6C-27DD13969705}"/>
              </a:ext>
            </a:extLst>
          </p:cNvPr>
          <p:cNvSpPr>
            <a:spLocks noGrp="1"/>
          </p:cNvSpPr>
          <p:nvPr>
            <p:ph type="title"/>
          </p:nvPr>
        </p:nvSpPr>
        <p:spPr>
          <a:xfrm>
            <a:off x="761995" y="307447"/>
            <a:ext cx="10693884" cy="1109932"/>
          </a:xfrm>
        </p:spPr>
        <p:txBody>
          <a:bodyPr>
            <a:normAutofit/>
          </a:bodyPr>
          <a:lstStyle/>
          <a:p>
            <a:r>
              <a:rPr lang="lt-LT" sz="3700" b="1" dirty="0"/>
              <a:t>Elektromagnetinės bangos</a:t>
            </a:r>
            <a:endParaRPr lang="lt-LT" sz="3700" dirty="0"/>
          </a:p>
        </p:txBody>
      </p:sp>
      <p:pic>
        <p:nvPicPr>
          <p:cNvPr id="7" name="Picture 6" descr="A blue square with white lines&#10;&#10;Description automatically generated with medium confidence">
            <a:extLst>
              <a:ext uri="{FF2B5EF4-FFF2-40B4-BE49-F238E27FC236}">
                <a16:creationId xmlns:a16="http://schemas.microsoft.com/office/drawing/2014/main" id="{28042DCA-9F27-1073-C972-C314BC8ABD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12991"/>
            <a:ext cx="5804955" cy="3265287"/>
          </a:xfrm>
          <a:prstGeom prst="rect">
            <a:avLst/>
          </a:prstGeom>
        </p:spPr>
      </p:pic>
      <p:sp>
        <p:nvSpPr>
          <p:cNvPr id="3" name="Content Placeholder 2">
            <a:extLst>
              <a:ext uri="{FF2B5EF4-FFF2-40B4-BE49-F238E27FC236}">
                <a16:creationId xmlns:a16="http://schemas.microsoft.com/office/drawing/2014/main" id="{C53CE68F-E6BE-CAAD-68C8-01B2BD1D6C93}"/>
              </a:ext>
            </a:extLst>
          </p:cNvPr>
          <p:cNvSpPr>
            <a:spLocks noGrp="1"/>
          </p:cNvSpPr>
          <p:nvPr>
            <p:ph idx="1"/>
          </p:nvPr>
        </p:nvSpPr>
        <p:spPr>
          <a:xfrm>
            <a:off x="7190509" y="2357888"/>
            <a:ext cx="4265370" cy="3902635"/>
          </a:xfrm>
        </p:spPr>
        <p:txBody>
          <a:bodyPr anchor="ctr">
            <a:normAutofit/>
          </a:bodyPr>
          <a:lstStyle/>
          <a:p>
            <a:pPr marL="0" indent="0">
              <a:buNone/>
            </a:pPr>
            <a:r>
              <a:rPr lang="lt-LT" sz="2000" dirty="0"/>
              <a:t>Elektromagnetinės bangos yra nematomos bangos, kurios skrenda per orą, panašiai, kaip vanduo subanguoja, į jį įmetus akmenuką. </a:t>
            </a:r>
          </a:p>
        </p:txBody>
      </p:sp>
    </p:spTree>
    <p:extLst>
      <p:ext uri="{BB962C8B-B14F-4D97-AF65-F5344CB8AC3E}">
        <p14:creationId xmlns:p14="http://schemas.microsoft.com/office/powerpoint/2010/main" val="943553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AD611E-2BE7-776F-4A99-5E514A42DDA1}"/>
              </a:ext>
            </a:extLst>
          </p:cNvPr>
          <p:cNvSpPr>
            <a:spLocks noGrp="1"/>
          </p:cNvSpPr>
          <p:nvPr>
            <p:ph type="title"/>
          </p:nvPr>
        </p:nvSpPr>
        <p:spPr>
          <a:xfrm>
            <a:off x="761995" y="307447"/>
            <a:ext cx="10693884" cy="1109932"/>
          </a:xfrm>
        </p:spPr>
        <p:txBody>
          <a:bodyPr anchor="ctr">
            <a:normAutofit/>
          </a:bodyPr>
          <a:lstStyle/>
          <a:p>
            <a:r>
              <a:rPr lang="lt-LT" sz="3700" b="1" dirty="0"/>
              <a:t>Elektromagnetinės bangos</a:t>
            </a:r>
            <a:endParaRPr lang="lt-LT" sz="3700" dirty="0"/>
          </a:p>
        </p:txBody>
      </p:sp>
      <p:pic>
        <p:nvPicPr>
          <p:cNvPr id="5" name="Picture 4" descr="A device with a phone and notes&#10;&#10;Description automatically generated with medium confidence">
            <a:extLst>
              <a:ext uri="{FF2B5EF4-FFF2-40B4-BE49-F238E27FC236}">
                <a16:creationId xmlns:a16="http://schemas.microsoft.com/office/drawing/2014/main" id="{FDC8A9EB-11CC-941E-1D9F-6C1B973695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12992"/>
            <a:ext cx="5804955" cy="3265286"/>
          </a:xfrm>
          <a:prstGeom prst="rect">
            <a:avLst/>
          </a:prstGeom>
        </p:spPr>
      </p:pic>
      <p:sp>
        <p:nvSpPr>
          <p:cNvPr id="3" name="Content Placeholder 2">
            <a:extLst>
              <a:ext uri="{FF2B5EF4-FFF2-40B4-BE49-F238E27FC236}">
                <a16:creationId xmlns:a16="http://schemas.microsoft.com/office/drawing/2014/main" id="{5E1D59C0-C9FA-3CB2-6242-63150FD0C9A9}"/>
              </a:ext>
            </a:extLst>
          </p:cNvPr>
          <p:cNvSpPr>
            <a:spLocks noGrp="1"/>
          </p:cNvSpPr>
          <p:nvPr>
            <p:ph idx="1"/>
          </p:nvPr>
        </p:nvSpPr>
        <p:spPr>
          <a:xfrm>
            <a:off x="7190509" y="2357888"/>
            <a:ext cx="4265370" cy="3902635"/>
          </a:xfrm>
        </p:spPr>
        <p:txBody>
          <a:bodyPr anchor="ctr">
            <a:normAutofit/>
          </a:bodyPr>
          <a:lstStyle/>
          <a:p>
            <a:pPr marL="0" indent="0">
              <a:buNone/>
            </a:pPr>
            <a:r>
              <a:rPr lang="lt-LT" sz="2000" dirty="0"/>
              <a:t>Skirtingi prietaisai skleidžia elektromagnetines bangas, pavyzdžiui, radijas, mikrobangų krosnelė, mobilusis telefonas. </a:t>
            </a:r>
          </a:p>
        </p:txBody>
      </p:sp>
    </p:spTree>
    <p:extLst>
      <p:ext uri="{BB962C8B-B14F-4D97-AF65-F5344CB8AC3E}">
        <p14:creationId xmlns:p14="http://schemas.microsoft.com/office/powerpoint/2010/main" val="2511969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37878F-9A50-2661-AB50-C2DB84BF96D8}"/>
              </a:ext>
            </a:extLst>
          </p:cNvPr>
          <p:cNvSpPr>
            <a:spLocks noGrp="1"/>
          </p:cNvSpPr>
          <p:nvPr>
            <p:ph type="title"/>
          </p:nvPr>
        </p:nvSpPr>
        <p:spPr>
          <a:xfrm>
            <a:off x="761995" y="307447"/>
            <a:ext cx="10693884" cy="1109932"/>
          </a:xfrm>
        </p:spPr>
        <p:txBody>
          <a:bodyPr anchor="ctr">
            <a:normAutofit/>
          </a:bodyPr>
          <a:lstStyle/>
          <a:p>
            <a:r>
              <a:rPr lang="lt-LT" sz="3700" b="1" dirty="0"/>
              <a:t>Elektromagnetinės bangos</a:t>
            </a:r>
            <a:endParaRPr lang="lt-LT" sz="3700" dirty="0"/>
          </a:p>
        </p:txBody>
      </p:sp>
      <p:pic>
        <p:nvPicPr>
          <p:cNvPr id="5" name="Picture 4" descr="A diagram of a device&#10;&#10;Description automatically generated with medium confidence">
            <a:extLst>
              <a:ext uri="{FF2B5EF4-FFF2-40B4-BE49-F238E27FC236}">
                <a16:creationId xmlns:a16="http://schemas.microsoft.com/office/drawing/2014/main" id="{DCD9EA3D-90BA-9EA7-2F0C-65CC8A7252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12992"/>
            <a:ext cx="5804955" cy="3265286"/>
          </a:xfrm>
          <a:prstGeom prst="rect">
            <a:avLst/>
          </a:prstGeom>
        </p:spPr>
      </p:pic>
      <p:sp>
        <p:nvSpPr>
          <p:cNvPr id="3" name="Content Placeholder 2">
            <a:extLst>
              <a:ext uri="{FF2B5EF4-FFF2-40B4-BE49-F238E27FC236}">
                <a16:creationId xmlns:a16="http://schemas.microsoft.com/office/drawing/2014/main" id="{B93B3B78-E277-F86F-723A-45A140153533}"/>
              </a:ext>
            </a:extLst>
          </p:cNvPr>
          <p:cNvSpPr>
            <a:spLocks noGrp="1"/>
          </p:cNvSpPr>
          <p:nvPr>
            <p:ph idx="1"/>
          </p:nvPr>
        </p:nvSpPr>
        <p:spPr>
          <a:xfrm>
            <a:off x="7190509" y="2357888"/>
            <a:ext cx="4265370" cy="3902635"/>
          </a:xfrm>
        </p:spPr>
        <p:txBody>
          <a:bodyPr anchor="ctr">
            <a:normAutofit/>
          </a:bodyPr>
          <a:lstStyle/>
          <a:p>
            <a:pPr marL="0" indent="0">
              <a:buNone/>
            </a:pPr>
            <a:r>
              <a:rPr lang="lt-LT" sz="2000" dirty="0"/>
              <a:t>Gamtoje yra dvi spinduliuotės rūšys: </a:t>
            </a:r>
            <a:r>
              <a:rPr lang="lt-LT" sz="2000" b="1" dirty="0"/>
              <a:t>nejonizuojančioji ir jonizuojančioji.</a:t>
            </a:r>
            <a:r>
              <a:rPr lang="lt-LT" sz="2000" dirty="0"/>
              <a:t> </a:t>
            </a:r>
          </a:p>
          <a:p>
            <a:pPr marL="0" indent="0">
              <a:buNone/>
            </a:pPr>
            <a:r>
              <a:rPr lang="lt-LT" sz="2000" dirty="0"/>
              <a:t>Nejonizuojančiosios spinduliuotės pavyzdžiai yra </a:t>
            </a:r>
            <a:r>
              <a:rPr lang="lt-LT" sz="2000" b="1" dirty="0"/>
              <a:t>šviesa, šiluma, garsas.</a:t>
            </a:r>
            <a:endParaRPr lang="lt-LT" sz="2000" dirty="0"/>
          </a:p>
        </p:txBody>
      </p:sp>
    </p:spTree>
    <p:extLst>
      <p:ext uri="{BB962C8B-B14F-4D97-AF65-F5344CB8AC3E}">
        <p14:creationId xmlns:p14="http://schemas.microsoft.com/office/powerpoint/2010/main" val="273515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799B67-CFEF-AAC7-30AC-29BFC185DE64}"/>
              </a:ext>
            </a:extLst>
          </p:cNvPr>
          <p:cNvSpPr>
            <a:spLocks noGrp="1"/>
          </p:cNvSpPr>
          <p:nvPr>
            <p:ph type="title"/>
          </p:nvPr>
        </p:nvSpPr>
        <p:spPr>
          <a:xfrm>
            <a:off x="761995" y="307447"/>
            <a:ext cx="10693884" cy="1109932"/>
          </a:xfrm>
        </p:spPr>
        <p:txBody>
          <a:bodyPr>
            <a:normAutofit/>
          </a:bodyPr>
          <a:lstStyle/>
          <a:p>
            <a:r>
              <a:rPr lang="lt-LT" sz="3700" b="1" dirty="0"/>
              <a:t>Jonizuojančioji spinduliuotė aplinkoje</a:t>
            </a:r>
            <a:endParaRPr lang="lt-LT" sz="3700" dirty="0"/>
          </a:p>
        </p:txBody>
      </p:sp>
      <p:pic>
        <p:nvPicPr>
          <p:cNvPr id="5" name="Picture 4" descr="A white moon with many spots&#10;&#10;Description automatically generated">
            <a:extLst>
              <a:ext uri="{FF2B5EF4-FFF2-40B4-BE49-F238E27FC236}">
                <a16:creationId xmlns:a16="http://schemas.microsoft.com/office/drawing/2014/main" id="{84F0BC2C-2421-8800-B3C1-41B3AB09A6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12992"/>
            <a:ext cx="5804955" cy="3265286"/>
          </a:xfrm>
          <a:prstGeom prst="rect">
            <a:avLst/>
          </a:prstGeom>
        </p:spPr>
      </p:pic>
      <p:sp>
        <p:nvSpPr>
          <p:cNvPr id="3" name="Content Placeholder 2">
            <a:extLst>
              <a:ext uri="{FF2B5EF4-FFF2-40B4-BE49-F238E27FC236}">
                <a16:creationId xmlns:a16="http://schemas.microsoft.com/office/drawing/2014/main" id="{9FDC341D-64D9-FD31-2ECC-5F1491B6FC41}"/>
              </a:ext>
            </a:extLst>
          </p:cNvPr>
          <p:cNvSpPr>
            <a:spLocks noGrp="1"/>
          </p:cNvSpPr>
          <p:nvPr>
            <p:ph idx="1"/>
          </p:nvPr>
        </p:nvSpPr>
        <p:spPr>
          <a:xfrm>
            <a:off x="7190509" y="2357888"/>
            <a:ext cx="4265370" cy="3902635"/>
          </a:xfrm>
        </p:spPr>
        <p:txBody>
          <a:bodyPr anchor="ctr">
            <a:normAutofit/>
          </a:bodyPr>
          <a:lstStyle/>
          <a:p>
            <a:pPr marL="0" indent="0">
              <a:buNone/>
            </a:pPr>
            <a:r>
              <a:rPr lang="lt-LT" sz="2000" dirty="0"/>
              <a:t>Visa mūsų aplinka sudaryta iš atomų. Atomai yra </a:t>
            </a:r>
            <a:r>
              <a:rPr lang="lt-LT" sz="2000" b="1" dirty="0"/>
              <a:t>mažiausios chemiškai nedalomos dalelės,</a:t>
            </a:r>
            <a:r>
              <a:rPr lang="lt-LT" sz="2000" dirty="0"/>
              <a:t> iš kurių sudaryti visi mus supantys daiktai, gyvūnai, augalai, taip pat ir tavo kūnas.</a:t>
            </a:r>
          </a:p>
          <a:p>
            <a:pPr marL="0" indent="0">
              <a:buNone/>
            </a:pPr>
            <a:r>
              <a:rPr lang="lt-LT" sz="2000" dirty="0"/>
              <a:t>Atomai yra labai maži. Įsivaizduok, kad žiūri į mėnulį, o ten skraido musė. Taip, jos nesimatys. Tai štai kokie maži yra atomai. </a:t>
            </a:r>
          </a:p>
        </p:txBody>
      </p:sp>
    </p:spTree>
    <p:extLst>
      <p:ext uri="{BB962C8B-B14F-4D97-AF65-F5344CB8AC3E}">
        <p14:creationId xmlns:p14="http://schemas.microsoft.com/office/powerpoint/2010/main" val="554817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9" name="Rectangle 18">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C385B8-1A7B-F071-D22F-A038DDB031C5}"/>
              </a:ext>
            </a:extLst>
          </p:cNvPr>
          <p:cNvSpPr>
            <a:spLocks noGrp="1"/>
          </p:cNvSpPr>
          <p:nvPr>
            <p:ph type="title"/>
          </p:nvPr>
        </p:nvSpPr>
        <p:spPr>
          <a:xfrm>
            <a:off x="761995" y="307447"/>
            <a:ext cx="10693884" cy="1109932"/>
          </a:xfrm>
        </p:spPr>
        <p:txBody>
          <a:bodyPr anchor="ctr">
            <a:normAutofit/>
          </a:bodyPr>
          <a:lstStyle/>
          <a:p>
            <a:r>
              <a:rPr lang="lt-LT" sz="3700" b="1" dirty="0"/>
              <a:t>Jonizuojančioji spinduliuotė aplinkoje</a:t>
            </a:r>
            <a:endParaRPr lang="lt-LT" sz="3700" dirty="0"/>
          </a:p>
        </p:txBody>
      </p:sp>
      <p:pic>
        <p:nvPicPr>
          <p:cNvPr id="7" name="Picture 6" descr="A diagram of a atom&#10;&#10;Description automatically generated">
            <a:extLst>
              <a:ext uri="{FF2B5EF4-FFF2-40B4-BE49-F238E27FC236}">
                <a16:creationId xmlns:a16="http://schemas.microsoft.com/office/drawing/2014/main" id="{6CD504C1-7F99-309B-B1D1-70D55EE8EE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22" y="2612992"/>
            <a:ext cx="5804955" cy="3265286"/>
          </a:xfrm>
          <a:prstGeom prst="rect">
            <a:avLst/>
          </a:prstGeom>
        </p:spPr>
      </p:pic>
      <p:sp>
        <p:nvSpPr>
          <p:cNvPr id="3" name="Content Placeholder 2">
            <a:extLst>
              <a:ext uri="{FF2B5EF4-FFF2-40B4-BE49-F238E27FC236}">
                <a16:creationId xmlns:a16="http://schemas.microsoft.com/office/drawing/2014/main" id="{A136F69C-4143-4CC3-A28E-D7608BE6D1F9}"/>
              </a:ext>
            </a:extLst>
          </p:cNvPr>
          <p:cNvSpPr>
            <a:spLocks noGrp="1"/>
          </p:cNvSpPr>
          <p:nvPr>
            <p:ph idx="1"/>
          </p:nvPr>
        </p:nvSpPr>
        <p:spPr>
          <a:xfrm>
            <a:off x="7190509" y="2357888"/>
            <a:ext cx="4265370" cy="3902635"/>
          </a:xfrm>
        </p:spPr>
        <p:txBody>
          <a:bodyPr anchor="ctr">
            <a:normAutofit/>
          </a:bodyPr>
          <a:lstStyle/>
          <a:p>
            <a:pPr marL="0" indent="0">
              <a:buNone/>
            </a:pPr>
            <a:r>
              <a:rPr lang="lt-LT" sz="2000" dirty="0"/>
              <a:t>Atomus sudaro </a:t>
            </a:r>
            <a:r>
              <a:rPr lang="lt-LT" sz="2000" b="1" dirty="0"/>
              <a:t>branduoliai ir elektronai.</a:t>
            </a:r>
            <a:r>
              <a:rPr lang="lt-LT" sz="2000" dirty="0"/>
              <a:t> Branduolys yra lyg kamuolys, pripildytas mažų kamuoliukų. Tie maži kamuoliukai yra </a:t>
            </a:r>
            <a:r>
              <a:rPr lang="lt-LT" sz="2000" b="1" dirty="0"/>
              <a:t>protonai ir neutronai</a:t>
            </a:r>
            <a:r>
              <a:rPr lang="lt-LT" sz="2000" dirty="0"/>
              <a:t>. </a:t>
            </a:r>
            <a:r>
              <a:rPr lang="lt-LT" sz="2000" b="1" dirty="0"/>
              <a:t>Elektronai </a:t>
            </a:r>
            <a:r>
              <a:rPr lang="lt-LT" sz="2000" dirty="0"/>
              <a:t>yra mažos dalelės, kurios sukasi aplink branduolį. </a:t>
            </a:r>
          </a:p>
          <a:p>
            <a:endParaRPr lang="lt-LT" sz="2000" dirty="0"/>
          </a:p>
        </p:txBody>
      </p:sp>
    </p:spTree>
    <p:extLst>
      <p:ext uri="{BB962C8B-B14F-4D97-AF65-F5344CB8AC3E}">
        <p14:creationId xmlns:p14="http://schemas.microsoft.com/office/powerpoint/2010/main" val="8086157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witzer"/>
        <a:ea typeface=""/>
        <a:cs typeface=""/>
      </a:majorFont>
      <a:minorFont>
        <a:latin typeface="Switz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as" ma:contentTypeID="0x01010060F91A03F2A2FF4AAF399584073C4164" ma:contentTypeVersion="12" ma:contentTypeDescription="Kurkite naują dokumentą." ma:contentTypeScope="" ma:versionID="ac97793b1eb2cca05ffb02c857fef770">
  <xsd:schema xmlns:xsd="http://www.w3.org/2001/XMLSchema" xmlns:xs="http://www.w3.org/2001/XMLSchema" xmlns:p="http://schemas.microsoft.com/office/2006/metadata/properties" xmlns:ns2="df02ddeb-3bdf-4c2e-a9d2-4cd463114a75" xmlns:ns3="47f03760-ebff-411d-923c-67c2a7dfb1f0" targetNamespace="http://schemas.microsoft.com/office/2006/metadata/properties" ma:root="true" ma:fieldsID="7a785f8e1cbb520ebe8e5280cb638fca" ns2:_="" ns3:_="">
    <xsd:import namespace="df02ddeb-3bdf-4c2e-a9d2-4cd463114a75"/>
    <xsd:import namespace="47f03760-ebff-411d-923c-67c2a7dfb1f0"/>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02ddeb-3bdf-4c2e-a9d2-4cd463114a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Vaizdų žymės" ma:readOnly="false" ma:fieldId="{5cf76f15-5ced-4ddc-b409-7134ff3c332f}" ma:taxonomyMulti="true" ma:sspId="539bc6e2-b3e8-4bce-a27d-5351b96159c9"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7f03760-ebff-411d-923c-67c2a7dfb1f0"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640b8c3f-4a64-422b-8153-9d94389c8ffa}" ma:internalName="TaxCatchAll" ma:showField="CatchAllData" ma:web="47f03760-ebff-411d-923c-67c2a7dfb1f0">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Bendrinama s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Bendrinta su išsamia informacija"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urinio tipas"/>
        <xsd:element ref="dc:title" minOccurs="0" maxOccurs="1" ma:index="4" ma:displayName="Antraštė"/>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57DA356-45D4-42B5-A22F-661DFB6430DA}">
  <ds:schemaRefs>
    <ds:schemaRef ds:uri="http://schemas.microsoft.com/sharepoint/v3/contenttype/forms"/>
  </ds:schemaRefs>
</ds:datastoreItem>
</file>

<file path=customXml/itemProps2.xml><?xml version="1.0" encoding="utf-8"?>
<ds:datastoreItem xmlns:ds="http://schemas.openxmlformats.org/officeDocument/2006/customXml" ds:itemID="{16B60AD3-B3EB-42F9-906D-79D7666E60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02ddeb-3bdf-4c2e-a9d2-4cd463114a75"/>
    <ds:schemaRef ds:uri="47f03760-ebff-411d-923c-67c2a7dfb1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713</TotalTime>
  <Words>1291</Words>
  <Application>Microsoft Office PowerPoint</Application>
  <PresentationFormat>Widescreen</PresentationFormat>
  <Paragraphs>82</Paragraphs>
  <Slides>34</Slides>
  <Notes>0</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Open Sans</vt:lpstr>
      <vt:lpstr>Segoe UI Historic</vt:lpstr>
      <vt:lpstr>Switzer</vt:lpstr>
      <vt:lpstr>Office Theme</vt:lpstr>
      <vt:lpstr>Mokomoji medžiaga 1-4 klasių mokiniams</vt:lpstr>
      <vt:lpstr>Saulės spinduliuotė</vt:lpstr>
      <vt:lpstr>PowerPoint Presentation</vt:lpstr>
      <vt:lpstr>Elektromagnetinės bangos</vt:lpstr>
      <vt:lpstr>Elektromagnetinės bangos</vt:lpstr>
      <vt:lpstr>Elektromagnetinės bangos</vt:lpstr>
      <vt:lpstr>Elektromagnetinės bangos</vt:lpstr>
      <vt:lpstr>Jonizuojančioji spinduliuotė aplinkoje</vt:lpstr>
      <vt:lpstr>Jonizuojančioji spinduliuotė aplinkoje</vt:lpstr>
      <vt:lpstr>Jonizuojančioji spinduliuotė aplinkoje</vt:lpstr>
      <vt:lpstr>Jonizuojančioji spinduliuotė aplinkoje</vt:lpstr>
      <vt:lpstr>Jonizuojančioji spinduliuotė aplinkoje</vt:lpstr>
      <vt:lpstr>Jonizuojančioji spinduliuotė aplinkoje</vt:lpstr>
      <vt:lpstr>Jonizuojančioji spinduliuotė aplinkoje</vt:lpstr>
      <vt:lpstr>Jonizuojančioji spinduliuotė aplinkoje</vt:lpstr>
      <vt:lpstr>Jonizuojančioji spinduliuotė aplinkoje</vt:lpstr>
      <vt:lpstr>Išvykimo krepšio paruošimas</vt:lpstr>
      <vt:lpstr>Išvykimo krepšio paruošimas</vt:lpstr>
      <vt:lpstr>Išvykimo krepšio paruošimas</vt:lpstr>
      <vt:lpstr>Išvykimo krepšio paruošimas</vt:lpstr>
      <vt:lpstr>Išvykimo krepšio paruošimas</vt:lpstr>
      <vt:lpstr>Kaip elgtis išgirdus pagalbos tarnybų ir gyventojų perspėjimo sistemos signalus? </vt:lpstr>
      <vt:lpstr>Kaip elgtis išgirdus gyventojų perspėjimo sistemos signalus?</vt:lpstr>
      <vt:lpstr>Kaip elgtis išgirdus gyventojų perspėjimo sistemos signalus?</vt:lpstr>
      <vt:lpstr>Kaip elgtis išgirdus gyventojų perspėjimo sistemos signalus?</vt:lpstr>
      <vt:lpstr>Kaip elgtis evakavimo metu </vt:lpstr>
      <vt:lpstr>Kaip elgtis evakavimo metu </vt:lpstr>
      <vt:lpstr>Pirma užduotis </vt:lpstr>
      <vt:lpstr>Antra užduotis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Rugile Grigaitė</dc:creator>
  <cp:lastModifiedBy>Tatjana Milkamanovič</cp:lastModifiedBy>
  <cp:revision>35</cp:revision>
  <dcterms:created xsi:type="dcterms:W3CDTF">2023-11-02T12:40:15Z</dcterms:created>
  <dcterms:modified xsi:type="dcterms:W3CDTF">2024-09-16T06:40:02Z</dcterms:modified>
</cp:coreProperties>
</file>