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20"/>
  </p:notesMasterIdLst>
  <p:handoutMasterIdLst>
    <p:handoutMasterId r:id="rId21"/>
  </p:handoutMasterIdLst>
  <p:sldIdLst>
    <p:sldId id="256" r:id="rId5"/>
    <p:sldId id="257" r:id="rId6"/>
    <p:sldId id="258" r:id="rId7"/>
    <p:sldId id="263" r:id="rId8"/>
    <p:sldId id="259" r:id="rId9"/>
    <p:sldId id="264" r:id="rId10"/>
    <p:sldId id="260" r:id="rId11"/>
    <p:sldId id="266" r:id="rId12"/>
    <p:sldId id="261" r:id="rId13"/>
    <p:sldId id="265" r:id="rId14"/>
    <p:sldId id="262" r:id="rId15"/>
    <p:sldId id="267" r:id="rId16"/>
    <p:sldId id="268" r:id="rId17"/>
    <p:sldId id="269" r:id="rId18"/>
    <p:sldId id="270" r:id="rId19"/>
  </p:sldIdLst>
  <p:sldSz cx="12192000" cy="6858000"/>
  <p:notesSz cx="6858000" cy="9144000"/>
  <p:defaultTextStyle>
    <a:defPPr rtl="0">
      <a:defRPr lang="pl-P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652B72-15B7-4BA3-ACC3-4B358DA648AA}" v="2" dt="2026-04-24T04:34:38.028"/>
    <p1510:client id="{4B2B4678-E885-4F7A-819A-2ECAFB426438}" v="651" dt="2026-04-24T11:49:14.481"/>
    <p1510:client id="{BA8FA5D0-7A9E-47F2-9397-87A27D07FE6E}" v="659" dt="2026-04-24T10:19:41.541"/>
    <p1510:client id="{A6E207D4-D107-4702-B3E3-E61B60081617}" v="190" dt="2026-04-24T04:58:46.023"/>
    <p1510:client id="{E704D38E-550F-463E-86F3-CC43074A3498}" v="24" dt="2026-04-24T07:02:08.603"/>
    <p1510:client id="{E54239AF-87D1-4A64-8EC5-2E2D76D9B532}" v="1169" dt="2026-04-23T22:13:44.9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4" autoAdjust="0"/>
    <p:restoredTop sz="94660"/>
  </p:normalViewPr>
  <p:slideViewPr>
    <p:cSldViewPr snapToGrid="0">
      <p:cViewPr varScale="1">
        <p:scale>
          <a:sx n="114" d="100"/>
          <a:sy n="114" d="100"/>
        </p:scale>
        <p:origin x="186" y="114"/>
      </p:cViewPr>
      <p:guideLst/>
    </p:cSldViewPr>
  </p:slideViewPr>
  <p:notesTextViewPr>
    <p:cViewPr>
      <p:scale>
        <a:sx n="1" d="1"/>
        <a:sy n="1" d="1"/>
      </p:scale>
      <p:origin x="0" y="0"/>
    </p:cViewPr>
  </p:notesTextViewPr>
  <p:notesViewPr>
    <p:cSldViewPr snapToGrid="0">
      <p:cViewPr varScale="1">
        <p:scale>
          <a:sx n="86" d="100"/>
          <a:sy n="86" d="100"/>
        </p:scale>
        <p:origin x="384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0618EE4C-7637-4140-8967-F6C53F214C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a:extLst>
              <a:ext uri="{FF2B5EF4-FFF2-40B4-BE49-F238E27FC236}">
                <a16:creationId xmlns:a16="http://schemas.microsoft.com/office/drawing/2014/main" id="{0002104D-04AF-495E-A5B6-74873F1531F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C4DB74B-5FCC-4FEF-9F6B-D5396AF69ED0}" type="datetime1">
              <a:rPr lang="pl-PL" smtClean="0"/>
              <a:t>04.08.2026</a:t>
            </a:fld>
            <a:endParaRPr lang="pl-PL" dirty="0"/>
          </a:p>
        </p:txBody>
      </p:sp>
      <p:sp>
        <p:nvSpPr>
          <p:cNvPr id="4" name="Symbol zastępczy stopki 3">
            <a:extLst>
              <a:ext uri="{FF2B5EF4-FFF2-40B4-BE49-F238E27FC236}">
                <a16:creationId xmlns:a16="http://schemas.microsoft.com/office/drawing/2014/main" id="{3761CA2F-8503-4B7D-9629-45B109370A9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a:extLst>
              <a:ext uri="{FF2B5EF4-FFF2-40B4-BE49-F238E27FC236}">
                <a16:creationId xmlns:a16="http://schemas.microsoft.com/office/drawing/2014/main" id="{A113AEE5-FE27-490C-8811-59B1573AA77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54D2E2-42F1-4DAF-AA42-38969496877C}" type="slidenum">
              <a:rPr lang="pl-PL" smtClean="0"/>
              <a:t>‹#›</a:t>
            </a:fld>
            <a:endParaRPr lang="pl-PL"/>
          </a:p>
        </p:txBody>
      </p:sp>
    </p:spTree>
    <p:extLst>
      <p:ext uri="{BB962C8B-B14F-4D97-AF65-F5344CB8AC3E}">
        <p14:creationId xmlns:p14="http://schemas.microsoft.com/office/powerpoint/2010/main" val="2037866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noProof="0"/>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7B2EA1-0256-4C45-A6A5-7E4F83CAC32E}" type="datetime1">
              <a:rPr lang="pl-PL" smtClean="0"/>
              <a:pPr/>
              <a:t>04.08.2026</a:t>
            </a:fld>
            <a:endParaRPr lang="pl-PL" dirty="0"/>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noProof="0"/>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pl-PL" dirty="0"/>
              <a:t>Kliknij, aby edytować style wzorca tekstu</a:t>
            </a:r>
            <a:endParaRPr lang="pl" dirty="0"/>
          </a:p>
          <a:p>
            <a:pPr lvl="1" rtl="0"/>
            <a:r>
              <a:rPr lang="pl" dirty="0"/>
              <a:t>Drugi poziom</a:t>
            </a:r>
          </a:p>
          <a:p>
            <a:pPr lvl="2" rtl="0"/>
            <a:r>
              <a:rPr lang="pl" dirty="0"/>
              <a:t>Trzeci poziom</a:t>
            </a:r>
          </a:p>
          <a:p>
            <a:pPr lvl="3" rtl="0"/>
            <a:r>
              <a:rPr lang="pl" dirty="0"/>
              <a:t>Czwarty poziom</a:t>
            </a:r>
          </a:p>
          <a:p>
            <a:pPr lvl="4" rtl="0"/>
            <a:r>
              <a:rPr lang="pl" dirty="0"/>
              <a:t>Piąty poziom</a:t>
            </a:r>
            <a:endParaRPr lang="en-US" dirty="0"/>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noProof="0"/>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911BCC-98D1-40DA-9018-34EC195B9A25}" type="slidenum">
              <a:rPr lang="pl-PL" noProof="0" smtClean="0"/>
              <a:t>‹#›</a:t>
            </a:fld>
            <a:endParaRPr lang="pl-PL" noProof="0"/>
          </a:p>
        </p:txBody>
      </p:sp>
    </p:spTree>
    <p:extLst>
      <p:ext uri="{BB962C8B-B14F-4D97-AF65-F5344CB8AC3E}">
        <p14:creationId xmlns:p14="http://schemas.microsoft.com/office/powerpoint/2010/main" val="632238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8E911BCC-98D1-40DA-9018-34EC195B9A25}" type="slidenum">
              <a:rPr lang="pl-PL" smtClean="0"/>
              <a:t>1</a:t>
            </a:fld>
            <a:endParaRPr lang="pl-PL"/>
          </a:p>
        </p:txBody>
      </p:sp>
    </p:spTree>
    <p:extLst>
      <p:ext uri="{BB962C8B-B14F-4D97-AF65-F5344CB8AC3E}">
        <p14:creationId xmlns:p14="http://schemas.microsoft.com/office/powerpoint/2010/main" val="3247286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2589213" y="2514600"/>
            <a:ext cx="8915399" cy="2262781"/>
          </a:xfrm>
        </p:spPr>
        <p:txBody>
          <a:bodyPr rtlCol="0" anchor="b">
            <a:normAutofit/>
          </a:bodyPr>
          <a:lstStyle>
            <a:lvl1pPr>
              <a:defRPr sz="5400"/>
            </a:lvl1pPr>
          </a:lstStyle>
          <a:p>
            <a:pPr rtl="0"/>
            <a:r>
              <a:rPr lang="pl-PL" noProof="0"/>
              <a:t>Kliknij, aby edytować styl</a:t>
            </a:r>
          </a:p>
        </p:txBody>
      </p:sp>
      <p:sp>
        <p:nvSpPr>
          <p:cNvPr id="3" name="Podtytuł 2"/>
          <p:cNvSpPr>
            <a:spLocks noGrp="1"/>
          </p:cNvSpPr>
          <p:nvPr>
            <p:ph type="subTitle" idx="1"/>
          </p:nvPr>
        </p:nvSpPr>
        <p:spPr>
          <a:xfrm>
            <a:off x="2589213" y="4777379"/>
            <a:ext cx="8915399" cy="1126283"/>
          </a:xfrm>
        </p:spPr>
        <p:txBody>
          <a:bodyPr rtlCol="0"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pl-PL" noProof="0"/>
              <a:t>Kliknij, aby edytować styl wzorca podtytułu</a:t>
            </a:r>
          </a:p>
        </p:txBody>
      </p:sp>
      <p:sp>
        <p:nvSpPr>
          <p:cNvPr id="4" name="Data — symbol zastępczy 3"/>
          <p:cNvSpPr>
            <a:spLocks noGrp="1"/>
          </p:cNvSpPr>
          <p:nvPr>
            <p:ph type="dt" sz="half" idx="10"/>
          </p:nvPr>
        </p:nvSpPr>
        <p:spPr/>
        <p:txBody>
          <a:bodyPr rtlCol="0"/>
          <a:lstStyle/>
          <a:p>
            <a:pPr rtl="0"/>
            <a:fld id="{B61BEF0D-F0BB-DE4B-95CE-6DB70DBA9567}" type="datetimeFigureOut">
              <a:rPr lang="pl-PL" noProof="0" smtClean="0"/>
              <a:pPr rtl="0"/>
              <a:t>04.08.2026</a:t>
            </a:fld>
            <a:endParaRPr lang="pl-PL" noProof="0"/>
          </a:p>
        </p:txBody>
      </p:sp>
      <p:sp>
        <p:nvSpPr>
          <p:cNvPr id="5" name="Stopka — symbol zastępczy 4"/>
          <p:cNvSpPr>
            <a:spLocks noGrp="1"/>
          </p:cNvSpPr>
          <p:nvPr>
            <p:ph type="ftr" sz="quarter" idx="11"/>
          </p:nvPr>
        </p:nvSpPr>
        <p:spPr/>
        <p:txBody>
          <a:bodyPr rtlCol="0"/>
          <a:lstStyle/>
          <a:p>
            <a:pPr rtl="0"/>
            <a:endParaRPr lang="pl-PL" noProof="0"/>
          </a:p>
        </p:txBody>
      </p:sp>
      <p:sp>
        <p:nvSpPr>
          <p:cNvPr id="7" name="Dowolny kształt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Numer slajdu — symbol zastępczy 5"/>
          <p:cNvSpPr>
            <a:spLocks noGrp="1"/>
          </p:cNvSpPr>
          <p:nvPr>
            <p:ph type="sldNum" sz="quarter" idx="12"/>
          </p:nvPr>
        </p:nvSpPr>
        <p:spPr>
          <a:xfrm>
            <a:off x="531812" y="4529540"/>
            <a:ext cx="779767" cy="365125"/>
          </a:xfrm>
        </p:spPr>
        <p:txBody>
          <a:bodyPr rtlCol="0"/>
          <a:lstStyle/>
          <a:p>
            <a:pPr rtl="0"/>
            <a:fld id="{D57F1E4F-1CFF-5643-939E-217C01CDF565}" type="slidenum">
              <a:rPr lang="pl-PL" noProof="0" smtClean="0"/>
              <a:pPr/>
              <a:t>‹#›</a:t>
            </a:fld>
            <a:endParaRPr lang="pl-PL" noProof="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ytuł 1"/>
          <p:cNvSpPr>
            <a:spLocks noGrp="1"/>
          </p:cNvSpPr>
          <p:nvPr>
            <p:ph type="title"/>
          </p:nvPr>
        </p:nvSpPr>
        <p:spPr>
          <a:xfrm>
            <a:off x="2589212" y="609600"/>
            <a:ext cx="8915399" cy="3117040"/>
          </a:xfrm>
        </p:spPr>
        <p:txBody>
          <a:bodyPr rtlCol="0" anchor="ctr">
            <a:normAutofit/>
          </a:bodyPr>
          <a:lstStyle>
            <a:lvl1pPr algn="l">
              <a:defRPr sz="4800" b="0" cap="none"/>
            </a:lvl1pPr>
          </a:lstStyle>
          <a:p>
            <a:pPr rtl="0"/>
            <a:r>
              <a:rPr lang="pl-PL" noProof="0"/>
              <a:t>Kliknij, aby edytować styl</a:t>
            </a:r>
          </a:p>
        </p:txBody>
      </p:sp>
      <p:sp>
        <p:nvSpPr>
          <p:cNvPr id="3" name="Tekst — symbol zastępczy 2"/>
          <p:cNvSpPr>
            <a:spLocks noGrp="1"/>
          </p:cNvSpPr>
          <p:nvPr>
            <p:ph type="body" idx="1"/>
          </p:nvPr>
        </p:nvSpPr>
        <p:spPr>
          <a:xfrm>
            <a:off x="2589212" y="4354046"/>
            <a:ext cx="8915399" cy="1555864"/>
          </a:xfrm>
        </p:spPr>
        <p:txBody>
          <a:bodyPr rtlCol="0"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pl-PL" noProof="0" dirty="0"/>
              <a:t>Kliknij, aby edytować style wzorca tekstu</a:t>
            </a:r>
          </a:p>
        </p:txBody>
      </p:sp>
      <p:sp>
        <p:nvSpPr>
          <p:cNvPr id="4" name="Data — symbol zastępczy 3"/>
          <p:cNvSpPr>
            <a:spLocks noGrp="1"/>
          </p:cNvSpPr>
          <p:nvPr>
            <p:ph type="dt" sz="half" idx="10"/>
          </p:nvPr>
        </p:nvSpPr>
        <p:spPr/>
        <p:txBody>
          <a:bodyPr rtlCol="0"/>
          <a:lstStyle/>
          <a:p>
            <a:pPr rtl="0"/>
            <a:fld id="{B61BEF0D-F0BB-DE4B-95CE-6DB70DBA9567}" type="datetimeFigureOut">
              <a:rPr lang="pl-PL" noProof="0" smtClean="0"/>
              <a:pPr rtl="0"/>
              <a:t>04.08.2026</a:t>
            </a:fld>
            <a:endParaRPr lang="pl-PL" noProof="0"/>
          </a:p>
        </p:txBody>
      </p:sp>
      <p:sp>
        <p:nvSpPr>
          <p:cNvPr id="5" name="Stopka — symbol zastępczy 4"/>
          <p:cNvSpPr>
            <a:spLocks noGrp="1"/>
          </p:cNvSpPr>
          <p:nvPr>
            <p:ph type="ftr" sz="quarter" idx="11"/>
          </p:nvPr>
        </p:nvSpPr>
        <p:spPr/>
        <p:txBody>
          <a:bodyPr rtlCol="0"/>
          <a:lstStyle/>
          <a:p>
            <a:pPr rtl="0"/>
            <a:endParaRPr lang="pl-PL" noProof="0"/>
          </a:p>
        </p:txBody>
      </p:sp>
      <p:sp>
        <p:nvSpPr>
          <p:cNvPr id="9" name="Dowolny kształt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Numer slajdu — symbol zastępczy 5"/>
          <p:cNvSpPr>
            <a:spLocks noGrp="1"/>
          </p:cNvSpPr>
          <p:nvPr>
            <p:ph type="sldNum" sz="quarter" idx="12"/>
          </p:nvPr>
        </p:nvSpPr>
        <p:spPr>
          <a:xfrm>
            <a:off x="531812" y="3244139"/>
            <a:ext cx="779767" cy="365125"/>
          </a:xfrm>
        </p:spPr>
        <p:txBody>
          <a:bodyPr rtlCol="0"/>
          <a:lstStyle/>
          <a:p>
            <a:pPr rtl="0"/>
            <a:fld id="{D57F1E4F-1CFF-5643-939E-217C01CDF565}" type="slidenum">
              <a:rPr lang="pl-PL" noProof="0" smtClean="0"/>
              <a:pPr/>
              <a:t>‹#›</a:t>
            </a:fld>
            <a:endParaRPr lang="pl-PL" noProof="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ytat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2849949" y="609600"/>
            <a:ext cx="8393926" cy="2895600"/>
          </a:xfrm>
        </p:spPr>
        <p:txBody>
          <a:bodyPr rtlCol="0" anchor="ctr">
            <a:normAutofit/>
          </a:bodyPr>
          <a:lstStyle>
            <a:lvl1pPr algn="l">
              <a:defRPr sz="4800" b="0" cap="none"/>
            </a:lvl1pPr>
          </a:lstStyle>
          <a:p>
            <a:pPr rtl="0"/>
            <a:r>
              <a:rPr lang="pl-PL" noProof="0"/>
              <a:t>Kliknij, aby edytować styl</a:t>
            </a:r>
          </a:p>
        </p:txBody>
      </p:sp>
      <p:sp>
        <p:nvSpPr>
          <p:cNvPr id="13" name="Tekst — symbol zastępczy 9"/>
          <p:cNvSpPr>
            <a:spLocks noGrp="1"/>
          </p:cNvSpPr>
          <p:nvPr>
            <p:ph type="body" sz="quarter" idx="13"/>
          </p:nvPr>
        </p:nvSpPr>
        <p:spPr>
          <a:xfrm>
            <a:off x="3275012" y="3505200"/>
            <a:ext cx="7536554" cy="381000"/>
          </a:xfrm>
        </p:spPr>
        <p:txBody>
          <a:bodyPr rtlCol="0"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pl-PL" noProof="0" dirty="0"/>
              <a:t>Kliknij, aby edytować style wzorca tekstu</a:t>
            </a:r>
          </a:p>
        </p:txBody>
      </p:sp>
      <p:sp>
        <p:nvSpPr>
          <p:cNvPr id="3" name="Tekst — symbol zastępczy 2"/>
          <p:cNvSpPr>
            <a:spLocks noGrp="1"/>
          </p:cNvSpPr>
          <p:nvPr>
            <p:ph type="body" idx="1"/>
          </p:nvPr>
        </p:nvSpPr>
        <p:spPr>
          <a:xfrm>
            <a:off x="2589212" y="4354046"/>
            <a:ext cx="8915399" cy="1555864"/>
          </a:xfrm>
        </p:spPr>
        <p:txBody>
          <a:bodyPr rtlCol="0"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pl-PL" noProof="0" dirty="0"/>
              <a:t>Kliknij, aby edytować style wzorca tekstu</a:t>
            </a:r>
          </a:p>
        </p:txBody>
      </p:sp>
      <p:sp>
        <p:nvSpPr>
          <p:cNvPr id="4" name="Data — symbol zastępczy 3"/>
          <p:cNvSpPr>
            <a:spLocks noGrp="1"/>
          </p:cNvSpPr>
          <p:nvPr>
            <p:ph type="dt" sz="half" idx="10"/>
          </p:nvPr>
        </p:nvSpPr>
        <p:spPr/>
        <p:txBody>
          <a:bodyPr rtlCol="0"/>
          <a:lstStyle/>
          <a:p>
            <a:pPr rtl="0"/>
            <a:fld id="{B61BEF0D-F0BB-DE4B-95CE-6DB70DBA9567}" type="datetimeFigureOut">
              <a:rPr lang="pl-PL" noProof="0" smtClean="0"/>
              <a:pPr rtl="0"/>
              <a:t>04.08.2026</a:t>
            </a:fld>
            <a:endParaRPr lang="pl-PL" noProof="0"/>
          </a:p>
        </p:txBody>
      </p:sp>
      <p:sp>
        <p:nvSpPr>
          <p:cNvPr id="5" name="Stopka — symbol zastępczy 4"/>
          <p:cNvSpPr>
            <a:spLocks noGrp="1"/>
          </p:cNvSpPr>
          <p:nvPr>
            <p:ph type="ftr" sz="quarter" idx="11"/>
          </p:nvPr>
        </p:nvSpPr>
        <p:spPr/>
        <p:txBody>
          <a:bodyPr rtlCol="0"/>
          <a:lstStyle/>
          <a:p>
            <a:pPr rtl="0"/>
            <a:endParaRPr lang="pl-PL" noProof="0"/>
          </a:p>
        </p:txBody>
      </p:sp>
      <p:sp>
        <p:nvSpPr>
          <p:cNvPr id="11" name="Dowolny kształt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Numer slajdu — symbol zastępczy 5"/>
          <p:cNvSpPr>
            <a:spLocks noGrp="1"/>
          </p:cNvSpPr>
          <p:nvPr>
            <p:ph type="sldNum" sz="quarter" idx="12"/>
          </p:nvPr>
        </p:nvSpPr>
        <p:spPr>
          <a:xfrm>
            <a:off x="531812" y="3244139"/>
            <a:ext cx="779767" cy="365125"/>
          </a:xfrm>
        </p:spPr>
        <p:txBody>
          <a:bodyPr rtlCol="0"/>
          <a:lstStyle/>
          <a:p>
            <a:pPr rtl="0"/>
            <a:fld id="{D57F1E4F-1CFF-5643-939E-217C01CDF565}" type="slidenum">
              <a:rPr lang="pl-PL" noProof="0" smtClean="0"/>
              <a:pPr/>
              <a:t>‹#›</a:t>
            </a:fld>
            <a:endParaRPr lang="pl-PL" noProof="0"/>
          </a:p>
        </p:txBody>
      </p:sp>
      <p:sp>
        <p:nvSpPr>
          <p:cNvPr id="14" name="Pole tekstowe 13"/>
          <p:cNvSpPr txBox="1"/>
          <p:nvPr/>
        </p:nvSpPr>
        <p:spPr>
          <a:xfrm>
            <a:off x="2467652" y="648005"/>
            <a:ext cx="609600" cy="584776"/>
          </a:xfrm>
          <a:prstGeom prst="rect">
            <a:avLst/>
          </a:prstGeom>
        </p:spPr>
        <p:txBody>
          <a:bodyPr vert="horz" lIns="91440" tIns="45720" rIns="91440" bIns="45720" rtlCol="0" anchor="ctr">
            <a:noAutofit/>
          </a:bodyPr>
          <a:lstStyle/>
          <a:p>
            <a:pPr lvl="0" rtl="0"/>
            <a:r>
              <a:rPr lang="pl-PL" sz="8000" noProof="0">
                <a:ln w="3175" cmpd="sng">
                  <a:noFill/>
                </a:ln>
                <a:solidFill>
                  <a:schemeClr val="accent1"/>
                </a:solidFill>
                <a:effectLst/>
                <a:latin typeface="Arial"/>
              </a:rPr>
              <a:t>“</a:t>
            </a:r>
          </a:p>
        </p:txBody>
      </p:sp>
      <p:sp>
        <p:nvSpPr>
          <p:cNvPr id="15" name="Pole tekstowe 14"/>
          <p:cNvSpPr txBox="1"/>
          <p:nvPr/>
        </p:nvSpPr>
        <p:spPr>
          <a:xfrm>
            <a:off x="11114852" y="2905306"/>
            <a:ext cx="609600" cy="584776"/>
          </a:xfrm>
          <a:prstGeom prst="rect">
            <a:avLst/>
          </a:prstGeom>
        </p:spPr>
        <p:txBody>
          <a:bodyPr vert="horz" lIns="91440" tIns="45720" rIns="91440" bIns="45720" rtlCol="0" anchor="ctr">
            <a:noAutofit/>
          </a:bodyPr>
          <a:lstStyle/>
          <a:p>
            <a:pPr lvl="0" rtl="0"/>
            <a:r>
              <a:rPr lang="pl-PL" sz="8000" noProof="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ytuł 1"/>
          <p:cNvSpPr>
            <a:spLocks noGrp="1"/>
          </p:cNvSpPr>
          <p:nvPr>
            <p:ph type="title"/>
          </p:nvPr>
        </p:nvSpPr>
        <p:spPr>
          <a:xfrm>
            <a:off x="2589213" y="2438400"/>
            <a:ext cx="8915400" cy="2724845"/>
          </a:xfrm>
        </p:spPr>
        <p:txBody>
          <a:bodyPr rtlCol="0" anchor="b">
            <a:normAutofit/>
          </a:bodyPr>
          <a:lstStyle>
            <a:lvl1pPr algn="l">
              <a:defRPr sz="4800" b="0"/>
            </a:lvl1pPr>
          </a:lstStyle>
          <a:p>
            <a:pPr rtl="0"/>
            <a:r>
              <a:rPr lang="pl-PL" noProof="0"/>
              <a:t>Kliknij, aby edytować styl</a:t>
            </a:r>
          </a:p>
        </p:txBody>
      </p:sp>
      <p:sp>
        <p:nvSpPr>
          <p:cNvPr id="4" name="Tekst — symbol zastępczy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rtl="0">
              <a:buNone/>
            </a:pPr>
            <a:r>
              <a:rPr lang="pl-PL" noProof="0" dirty="0"/>
              <a:t>Kliknij, aby edytować style wzorca tekstu</a:t>
            </a:r>
          </a:p>
        </p:txBody>
      </p:sp>
      <p:sp>
        <p:nvSpPr>
          <p:cNvPr id="5" name="Data — symbol zastępczy 4"/>
          <p:cNvSpPr>
            <a:spLocks noGrp="1"/>
          </p:cNvSpPr>
          <p:nvPr>
            <p:ph type="dt" sz="half" idx="10"/>
          </p:nvPr>
        </p:nvSpPr>
        <p:spPr/>
        <p:txBody>
          <a:bodyPr rtlCol="0"/>
          <a:lstStyle/>
          <a:p>
            <a:pPr rtl="0"/>
            <a:fld id="{B61BEF0D-F0BB-DE4B-95CE-6DB70DBA9567}" type="datetimeFigureOut">
              <a:rPr lang="pl-PL" noProof="0" smtClean="0"/>
              <a:pPr rtl="0"/>
              <a:t>04.08.2026</a:t>
            </a:fld>
            <a:endParaRPr lang="pl-PL" noProof="0"/>
          </a:p>
        </p:txBody>
      </p:sp>
      <p:sp>
        <p:nvSpPr>
          <p:cNvPr id="6" name="Stopka — symbol zastępczy 5"/>
          <p:cNvSpPr>
            <a:spLocks noGrp="1"/>
          </p:cNvSpPr>
          <p:nvPr>
            <p:ph type="ftr" sz="quarter" idx="11"/>
          </p:nvPr>
        </p:nvSpPr>
        <p:spPr/>
        <p:txBody>
          <a:bodyPr rtlCol="0"/>
          <a:lstStyle/>
          <a:p>
            <a:pPr rtl="0"/>
            <a:endParaRPr lang="pl-PL" noProof="0"/>
          </a:p>
        </p:txBody>
      </p:sp>
      <p:sp>
        <p:nvSpPr>
          <p:cNvPr id="9" name="Dowolny kształt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Numer slajdu — symbol zastępczy 6"/>
          <p:cNvSpPr>
            <a:spLocks noGrp="1"/>
          </p:cNvSpPr>
          <p:nvPr>
            <p:ph type="sldNum" sz="quarter" idx="12"/>
          </p:nvPr>
        </p:nvSpPr>
        <p:spPr>
          <a:xfrm>
            <a:off x="531812" y="4983087"/>
            <a:ext cx="779767" cy="365125"/>
          </a:xfrm>
        </p:spPr>
        <p:txBody>
          <a:bodyPr rtlCol="0"/>
          <a:lstStyle/>
          <a:p>
            <a:pPr rtl="0"/>
            <a:fld id="{D57F1E4F-1CFF-5643-939E-217C01CDF565}" type="slidenum">
              <a:rPr lang="pl-PL" noProof="0" smtClean="0"/>
              <a:pPr/>
              <a:t>‹#›</a:t>
            </a:fld>
            <a:endParaRPr lang="pl-PL" noProof="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ytat — karta nazwy">
    <p:spTree>
      <p:nvGrpSpPr>
        <p:cNvPr id="1" name=""/>
        <p:cNvGrpSpPr/>
        <p:nvPr/>
      </p:nvGrpSpPr>
      <p:grpSpPr>
        <a:xfrm>
          <a:off x="0" y="0"/>
          <a:ext cx="0" cy="0"/>
          <a:chOff x="0" y="0"/>
          <a:chExt cx="0" cy="0"/>
        </a:xfrm>
      </p:grpSpPr>
      <p:sp>
        <p:nvSpPr>
          <p:cNvPr id="12" name="Tytuł 1"/>
          <p:cNvSpPr>
            <a:spLocks noGrp="1"/>
          </p:cNvSpPr>
          <p:nvPr>
            <p:ph type="title"/>
          </p:nvPr>
        </p:nvSpPr>
        <p:spPr>
          <a:xfrm>
            <a:off x="2849949" y="609600"/>
            <a:ext cx="8393926" cy="2895600"/>
          </a:xfrm>
        </p:spPr>
        <p:txBody>
          <a:bodyPr rtlCol="0" anchor="ctr">
            <a:normAutofit/>
          </a:bodyPr>
          <a:lstStyle>
            <a:lvl1pPr algn="l">
              <a:defRPr sz="4800" b="0" cap="none"/>
            </a:lvl1pPr>
          </a:lstStyle>
          <a:p>
            <a:pPr rtl="0"/>
            <a:r>
              <a:rPr lang="pl-PL" noProof="0"/>
              <a:t>Kliknij, aby edytować styl</a:t>
            </a:r>
          </a:p>
        </p:txBody>
      </p:sp>
      <p:sp>
        <p:nvSpPr>
          <p:cNvPr id="21" name="Tekst — symbol zastępczy 9"/>
          <p:cNvSpPr>
            <a:spLocks noGrp="1"/>
          </p:cNvSpPr>
          <p:nvPr>
            <p:ph type="body" sz="quarter" idx="13"/>
          </p:nvPr>
        </p:nvSpPr>
        <p:spPr>
          <a:xfrm>
            <a:off x="2589212" y="4343400"/>
            <a:ext cx="8915400" cy="838200"/>
          </a:xfrm>
        </p:spPr>
        <p:txBody>
          <a:bodyPr rtlCol="0"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pl-PL" noProof="0" dirty="0"/>
              <a:t>Kliknij, aby edytować style wzorca tekstu</a:t>
            </a:r>
          </a:p>
        </p:txBody>
      </p:sp>
      <p:sp>
        <p:nvSpPr>
          <p:cNvPr id="4" name="Tekst — symbol zastępczy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rtl="0">
              <a:buNone/>
            </a:pPr>
            <a:r>
              <a:rPr lang="pl-PL" noProof="0" dirty="0"/>
              <a:t>Kliknij, aby edytować style wzorca tekstu</a:t>
            </a:r>
          </a:p>
        </p:txBody>
      </p:sp>
      <p:sp>
        <p:nvSpPr>
          <p:cNvPr id="5" name="Data — symbol zastępczy 4"/>
          <p:cNvSpPr>
            <a:spLocks noGrp="1"/>
          </p:cNvSpPr>
          <p:nvPr>
            <p:ph type="dt" sz="half" idx="10"/>
          </p:nvPr>
        </p:nvSpPr>
        <p:spPr/>
        <p:txBody>
          <a:bodyPr rtlCol="0"/>
          <a:lstStyle/>
          <a:p>
            <a:pPr rtl="0"/>
            <a:fld id="{B61BEF0D-F0BB-DE4B-95CE-6DB70DBA9567}" type="datetimeFigureOut">
              <a:rPr lang="pl-PL" noProof="0" smtClean="0"/>
              <a:pPr rtl="0"/>
              <a:t>04.08.2026</a:t>
            </a:fld>
            <a:endParaRPr lang="pl-PL" noProof="0"/>
          </a:p>
        </p:txBody>
      </p:sp>
      <p:sp>
        <p:nvSpPr>
          <p:cNvPr id="6" name="Stopka — symbol zastępczy 5"/>
          <p:cNvSpPr>
            <a:spLocks noGrp="1"/>
          </p:cNvSpPr>
          <p:nvPr>
            <p:ph type="ftr" sz="quarter" idx="11"/>
          </p:nvPr>
        </p:nvSpPr>
        <p:spPr/>
        <p:txBody>
          <a:bodyPr rtlCol="0"/>
          <a:lstStyle/>
          <a:p>
            <a:pPr rtl="0"/>
            <a:endParaRPr lang="pl-PL" noProof="0"/>
          </a:p>
        </p:txBody>
      </p:sp>
      <p:sp>
        <p:nvSpPr>
          <p:cNvPr id="11" name="Dowolny kształt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Numer slajdu — symbol zastępczy 6"/>
          <p:cNvSpPr>
            <a:spLocks noGrp="1"/>
          </p:cNvSpPr>
          <p:nvPr>
            <p:ph type="sldNum" sz="quarter" idx="12"/>
          </p:nvPr>
        </p:nvSpPr>
        <p:spPr>
          <a:xfrm>
            <a:off x="531812" y="4983087"/>
            <a:ext cx="779767" cy="365125"/>
          </a:xfrm>
        </p:spPr>
        <p:txBody>
          <a:bodyPr rtlCol="0"/>
          <a:lstStyle/>
          <a:p>
            <a:pPr rtl="0"/>
            <a:fld id="{D57F1E4F-1CFF-5643-939E-217C01CDF565}" type="slidenum">
              <a:rPr lang="pl-PL" noProof="0" smtClean="0"/>
              <a:pPr/>
              <a:t>‹#›</a:t>
            </a:fld>
            <a:endParaRPr lang="pl-PL" noProof="0"/>
          </a:p>
        </p:txBody>
      </p:sp>
      <p:sp>
        <p:nvSpPr>
          <p:cNvPr id="17" name="Pole tekstowe 16"/>
          <p:cNvSpPr txBox="1"/>
          <p:nvPr/>
        </p:nvSpPr>
        <p:spPr>
          <a:xfrm>
            <a:off x="2467652" y="648005"/>
            <a:ext cx="609600" cy="584776"/>
          </a:xfrm>
          <a:prstGeom prst="rect">
            <a:avLst/>
          </a:prstGeom>
        </p:spPr>
        <p:txBody>
          <a:bodyPr vert="horz" lIns="91440" tIns="45720" rIns="91440" bIns="45720" rtlCol="0" anchor="ctr">
            <a:noAutofit/>
          </a:bodyPr>
          <a:lstStyle/>
          <a:p>
            <a:pPr lvl="0" rtl="0"/>
            <a:r>
              <a:rPr lang="pl-PL" sz="8000" noProof="0">
                <a:ln w="3175" cmpd="sng">
                  <a:noFill/>
                </a:ln>
                <a:solidFill>
                  <a:schemeClr val="accent1"/>
                </a:solidFill>
                <a:effectLst/>
                <a:latin typeface="Arial"/>
              </a:rPr>
              <a:t>“</a:t>
            </a:r>
          </a:p>
        </p:txBody>
      </p:sp>
      <p:sp>
        <p:nvSpPr>
          <p:cNvPr id="18" name="Pole tekstowe 17"/>
          <p:cNvSpPr txBox="1"/>
          <p:nvPr/>
        </p:nvSpPr>
        <p:spPr>
          <a:xfrm>
            <a:off x="11114852" y="2905306"/>
            <a:ext cx="609600" cy="584776"/>
          </a:xfrm>
          <a:prstGeom prst="rect">
            <a:avLst/>
          </a:prstGeom>
        </p:spPr>
        <p:txBody>
          <a:bodyPr vert="horz" lIns="91440" tIns="45720" rIns="91440" bIns="45720" rtlCol="0" anchor="ctr">
            <a:noAutofit/>
          </a:bodyPr>
          <a:lstStyle/>
          <a:p>
            <a:pPr lvl="0" rtl="0"/>
            <a:r>
              <a:rPr lang="pl-PL" sz="8000" noProof="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ytuł 1"/>
          <p:cNvSpPr>
            <a:spLocks noGrp="1"/>
          </p:cNvSpPr>
          <p:nvPr>
            <p:ph type="title"/>
          </p:nvPr>
        </p:nvSpPr>
        <p:spPr>
          <a:xfrm>
            <a:off x="2589212" y="627407"/>
            <a:ext cx="8915399" cy="2880020"/>
          </a:xfrm>
        </p:spPr>
        <p:txBody>
          <a:bodyPr rtlCol="0" anchor="ctr">
            <a:normAutofit/>
          </a:bodyPr>
          <a:lstStyle>
            <a:lvl1pPr algn="l">
              <a:defRPr sz="4800" b="0"/>
            </a:lvl1pPr>
          </a:lstStyle>
          <a:p>
            <a:pPr rtl="0"/>
            <a:r>
              <a:rPr lang="pl-PL" noProof="0"/>
              <a:t>Kliknij, aby edytować styl</a:t>
            </a:r>
          </a:p>
        </p:txBody>
      </p:sp>
      <p:sp>
        <p:nvSpPr>
          <p:cNvPr id="21" name="Tekst — symbol zastępczy 9"/>
          <p:cNvSpPr>
            <a:spLocks noGrp="1"/>
          </p:cNvSpPr>
          <p:nvPr>
            <p:ph type="body" sz="quarter" idx="13"/>
          </p:nvPr>
        </p:nvSpPr>
        <p:spPr>
          <a:xfrm>
            <a:off x="2589212" y="4343400"/>
            <a:ext cx="8915400" cy="838200"/>
          </a:xfrm>
        </p:spPr>
        <p:txBody>
          <a:bodyPr rtlCol="0"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pl-PL" noProof="0" dirty="0"/>
              <a:t>Kliknij, aby edytować style wzorca tekstu</a:t>
            </a:r>
          </a:p>
        </p:txBody>
      </p:sp>
      <p:sp>
        <p:nvSpPr>
          <p:cNvPr id="4" name="Tekst — symbol zastępczy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rtl="0">
              <a:buNone/>
            </a:pPr>
            <a:r>
              <a:rPr lang="pl-PL" noProof="0" dirty="0"/>
              <a:t>Kliknij, aby edytować style wzorca tekstu</a:t>
            </a:r>
          </a:p>
        </p:txBody>
      </p:sp>
      <p:sp>
        <p:nvSpPr>
          <p:cNvPr id="5" name="Data — symbol zastępczy 4"/>
          <p:cNvSpPr>
            <a:spLocks noGrp="1"/>
          </p:cNvSpPr>
          <p:nvPr>
            <p:ph type="dt" sz="half" idx="10"/>
          </p:nvPr>
        </p:nvSpPr>
        <p:spPr/>
        <p:txBody>
          <a:bodyPr rtlCol="0"/>
          <a:lstStyle/>
          <a:p>
            <a:pPr rtl="0"/>
            <a:fld id="{B61BEF0D-F0BB-DE4B-95CE-6DB70DBA9567}" type="datetimeFigureOut">
              <a:rPr lang="pl-PL" noProof="0" smtClean="0"/>
              <a:pPr rtl="0"/>
              <a:t>04.08.2026</a:t>
            </a:fld>
            <a:endParaRPr lang="pl-PL" noProof="0"/>
          </a:p>
        </p:txBody>
      </p:sp>
      <p:sp>
        <p:nvSpPr>
          <p:cNvPr id="6" name="Stopka — symbol zastępczy 5"/>
          <p:cNvSpPr>
            <a:spLocks noGrp="1"/>
          </p:cNvSpPr>
          <p:nvPr>
            <p:ph type="ftr" sz="quarter" idx="11"/>
          </p:nvPr>
        </p:nvSpPr>
        <p:spPr/>
        <p:txBody>
          <a:bodyPr rtlCol="0"/>
          <a:lstStyle/>
          <a:p>
            <a:pPr rtl="0"/>
            <a:endParaRPr lang="pl-PL" noProof="0"/>
          </a:p>
        </p:txBody>
      </p:sp>
      <p:sp>
        <p:nvSpPr>
          <p:cNvPr id="9" name="Dowolny kształt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Numer slajdu — symbol zastępczy 6"/>
          <p:cNvSpPr>
            <a:spLocks noGrp="1"/>
          </p:cNvSpPr>
          <p:nvPr>
            <p:ph type="sldNum" sz="quarter" idx="12"/>
          </p:nvPr>
        </p:nvSpPr>
        <p:spPr>
          <a:xfrm>
            <a:off x="531812" y="4983087"/>
            <a:ext cx="779767" cy="365125"/>
          </a:xfrm>
        </p:spPr>
        <p:txBody>
          <a:bodyPr rtlCol="0"/>
          <a:lstStyle/>
          <a:p>
            <a:pPr rtl="0"/>
            <a:fld id="{D57F1E4F-1CFF-5643-939E-217C01CDF565}" type="slidenum">
              <a:rPr lang="pl-PL" noProof="0" smtClean="0"/>
              <a:pPr/>
              <a:t>‹#›</a:t>
            </a:fld>
            <a:endParaRPr lang="pl-PL"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noProof="0"/>
              <a:t>Kliknij, aby edytować styl</a:t>
            </a:r>
          </a:p>
        </p:txBody>
      </p:sp>
      <p:sp>
        <p:nvSpPr>
          <p:cNvPr id="3" name="Tekst pionowy — symbol zastępczy 2"/>
          <p:cNvSpPr>
            <a:spLocks noGrp="1"/>
          </p:cNvSpPr>
          <p:nvPr>
            <p:ph type="body" orient="vert" idx="1"/>
          </p:nvPr>
        </p:nvSpPr>
        <p:spPr/>
        <p:txBody>
          <a:bodyPr vert="eaVert" rtlCol="0" anchor="t"/>
          <a:lstStyle/>
          <a:p>
            <a:pPr lvl="0" rtl="0"/>
            <a:r>
              <a:rPr lang="pl-PL" noProof="0"/>
              <a:t>Kliknij, aby edytować style wzorca tekstu</a:t>
            </a:r>
          </a:p>
          <a:p>
            <a:pPr lvl="1" rtl="0"/>
            <a:r>
              <a:rPr lang="pl-PL" noProof="0"/>
              <a:t>Drugi poziom</a:t>
            </a:r>
          </a:p>
          <a:p>
            <a:pPr lvl="2" rtl="0"/>
            <a:r>
              <a:rPr lang="pl-PL" noProof="0"/>
              <a:t>Trzeci poziom</a:t>
            </a:r>
          </a:p>
          <a:p>
            <a:pPr lvl="3" rtl="0"/>
            <a:r>
              <a:rPr lang="pl-PL" noProof="0"/>
              <a:t>Czwarty poziom</a:t>
            </a:r>
          </a:p>
          <a:p>
            <a:pPr lvl="4" rtl="0"/>
            <a:r>
              <a:rPr lang="pl-PL" noProof="0"/>
              <a:t>Piąty poziom</a:t>
            </a:r>
          </a:p>
        </p:txBody>
      </p:sp>
      <p:sp>
        <p:nvSpPr>
          <p:cNvPr id="4" name="Data — symbol zastępczy 3"/>
          <p:cNvSpPr>
            <a:spLocks noGrp="1"/>
          </p:cNvSpPr>
          <p:nvPr>
            <p:ph type="dt" sz="half" idx="10"/>
          </p:nvPr>
        </p:nvSpPr>
        <p:spPr/>
        <p:txBody>
          <a:bodyPr rtlCol="0"/>
          <a:lstStyle/>
          <a:p>
            <a:pPr rtl="0"/>
            <a:fld id="{B61BEF0D-F0BB-DE4B-95CE-6DB70DBA9567}" type="datetimeFigureOut">
              <a:rPr lang="pl-PL" noProof="0" smtClean="0"/>
              <a:pPr rtl="0"/>
              <a:t>04.08.2026</a:t>
            </a:fld>
            <a:endParaRPr lang="pl-PL" noProof="0"/>
          </a:p>
        </p:txBody>
      </p:sp>
      <p:sp>
        <p:nvSpPr>
          <p:cNvPr id="5" name="Stopka — symbol zastępczy 4"/>
          <p:cNvSpPr>
            <a:spLocks noGrp="1"/>
          </p:cNvSpPr>
          <p:nvPr>
            <p:ph type="ftr" sz="quarter" idx="11"/>
          </p:nvPr>
        </p:nvSpPr>
        <p:spPr/>
        <p:txBody>
          <a:bodyPr rtlCol="0"/>
          <a:lstStyle/>
          <a:p>
            <a:pPr rtl="0"/>
            <a:endParaRPr lang="pl-PL" noProof="0"/>
          </a:p>
        </p:txBody>
      </p:sp>
      <p:sp>
        <p:nvSpPr>
          <p:cNvPr id="8" name="Dowolny kształt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Numer slajdu — symbol zastępczy 5"/>
          <p:cNvSpPr>
            <a:spLocks noGrp="1"/>
          </p:cNvSpPr>
          <p:nvPr>
            <p:ph type="sldNum" sz="quarter" idx="12"/>
          </p:nvPr>
        </p:nvSpPr>
        <p:spPr/>
        <p:txBody>
          <a:bodyPr rtlCol="0"/>
          <a:lstStyle/>
          <a:p>
            <a:pPr rtl="0"/>
            <a:fld id="{D57F1E4F-1CFF-5643-939E-217C01CDF565}" type="slidenum">
              <a:rPr lang="pl-PL" noProof="0" smtClean="0"/>
              <a:pPr/>
              <a:t>‹#›</a:t>
            </a:fld>
            <a:endParaRPr lang="pl-PL" noProof="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9294812" y="627405"/>
            <a:ext cx="2207601" cy="5283817"/>
          </a:xfrm>
        </p:spPr>
        <p:txBody>
          <a:bodyPr vert="eaVert" rtlCol="0" anchor="ctr"/>
          <a:lstStyle/>
          <a:p>
            <a:pPr rtl="0"/>
            <a:r>
              <a:rPr lang="pl-PL" noProof="0"/>
              <a:t>Kliknij, aby edytować styl</a:t>
            </a:r>
          </a:p>
        </p:txBody>
      </p:sp>
      <p:sp>
        <p:nvSpPr>
          <p:cNvPr id="3" name="Tekst pionowy — symbol zastępczy 2"/>
          <p:cNvSpPr>
            <a:spLocks noGrp="1"/>
          </p:cNvSpPr>
          <p:nvPr>
            <p:ph type="body" orient="vert" idx="1"/>
          </p:nvPr>
        </p:nvSpPr>
        <p:spPr>
          <a:xfrm>
            <a:off x="2589212" y="627405"/>
            <a:ext cx="6477000" cy="5283817"/>
          </a:xfrm>
        </p:spPr>
        <p:txBody>
          <a:bodyPr vert="eaVert" rtlCol="0"/>
          <a:lstStyle/>
          <a:p>
            <a:pPr lvl="0" rtl="0"/>
            <a:r>
              <a:rPr lang="pl-PL" noProof="0" dirty="0"/>
              <a:t>Kliknij, aby edytować style wzorca tekstu</a:t>
            </a:r>
          </a:p>
          <a:p>
            <a:pPr lvl="1" rtl="0"/>
            <a:r>
              <a:rPr lang="pl-PL" noProof="0" dirty="0"/>
              <a:t>Drugi poziom</a:t>
            </a:r>
          </a:p>
          <a:p>
            <a:pPr lvl="2" rtl="0"/>
            <a:r>
              <a:rPr lang="pl-PL" noProof="0" dirty="0"/>
              <a:t>Trzeci poziom</a:t>
            </a:r>
          </a:p>
          <a:p>
            <a:pPr lvl="3" rtl="0"/>
            <a:r>
              <a:rPr lang="pl-PL" noProof="0" dirty="0"/>
              <a:t>Czwarty poziom</a:t>
            </a:r>
          </a:p>
          <a:p>
            <a:pPr lvl="4" rtl="0"/>
            <a:r>
              <a:rPr lang="pl-PL" noProof="0" dirty="0"/>
              <a:t>Piąty poziom</a:t>
            </a:r>
          </a:p>
        </p:txBody>
      </p:sp>
      <p:sp>
        <p:nvSpPr>
          <p:cNvPr id="4" name="Data — symbol zastępczy 3"/>
          <p:cNvSpPr>
            <a:spLocks noGrp="1"/>
          </p:cNvSpPr>
          <p:nvPr>
            <p:ph type="dt" sz="half" idx="10"/>
          </p:nvPr>
        </p:nvSpPr>
        <p:spPr/>
        <p:txBody>
          <a:bodyPr rtlCol="0"/>
          <a:lstStyle/>
          <a:p>
            <a:pPr rtl="0"/>
            <a:fld id="{B61BEF0D-F0BB-DE4B-95CE-6DB70DBA9567}" type="datetimeFigureOut">
              <a:rPr lang="pl-PL" noProof="0" smtClean="0"/>
              <a:pPr rtl="0"/>
              <a:t>04.08.2026</a:t>
            </a:fld>
            <a:endParaRPr lang="pl-PL" noProof="0"/>
          </a:p>
        </p:txBody>
      </p:sp>
      <p:sp>
        <p:nvSpPr>
          <p:cNvPr id="5" name="Stopka — symbol zastępczy 4"/>
          <p:cNvSpPr>
            <a:spLocks noGrp="1"/>
          </p:cNvSpPr>
          <p:nvPr>
            <p:ph type="ftr" sz="quarter" idx="11"/>
          </p:nvPr>
        </p:nvSpPr>
        <p:spPr/>
        <p:txBody>
          <a:bodyPr rtlCol="0"/>
          <a:lstStyle/>
          <a:p>
            <a:pPr rtl="0"/>
            <a:endParaRPr lang="pl-PL" noProof="0"/>
          </a:p>
        </p:txBody>
      </p:sp>
      <p:sp>
        <p:nvSpPr>
          <p:cNvPr id="8" name="Dowolny kształt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Numer slajdu — symbol zastępczy 5"/>
          <p:cNvSpPr>
            <a:spLocks noGrp="1"/>
          </p:cNvSpPr>
          <p:nvPr>
            <p:ph type="sldNum" sz="quarter" idx="12"/>
          </p:nvPr>
        </p:nvSpPr>
        <p:spPr/>
        <p:txBody>
          <a:bodyPr rtlCol="0"/>
          <a:lstStyle/>
          <a:p>
            <a:pPr rtl="0"/>
            <a:fld id="{D57F1E4F-1CFF-5643-939E-217C01CDF565}" type="slidenum">
              <a:rPr lang="pl-PL" noProof="0" smtClean="0"/>
              <a:pPr/>
              <a:t>‹#›</a:t>
            </a:fld>
            <a:endParaRPr lang="pl-PL" noProof="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2592925" y="624110"/>
            <a:ext cx="8911687" cy="1280890"/>
          </a:xfrm>
        </p:spPr>
        <p:txBody>
          <a:bodyPr rtlCol="0"/>
          <a:lstStyle/>
          <a:p>
            <a:pPr rtl="0"/>
            <a:r>
              <a:rPr lang="pl-PL" noProof="0"/>
              <a:t>Kliknij, aby edytować styl</a:t>
            </a:r>
          </a:p>
        </p:txBody>
      </p:sp>
      <p:sp>
        <p:nvSpPr>
          <p:cNvPr id="3" name="Zawartość — symbol zastępczy 2"/>
          <p:cNvSpPr>
            <a:spLocks noGrp="1"/>
          </p:cNvSpPr>
          <p:nvPr>
            <p:ph idx="1"/>
          </p:nvPr>
        </p:nvSpPr>
        <p:spPr>
          <a:xfrm>
            <a:off x="2589212" y="2133600"/>
            <a:ext cx="8915400" cy="3777622"/>
          </a:xfrm>
        </p:spPr>
        <p:txBody>
          <a:bodyPr rtlCol="0"/>
          <a:lstStyle/>
          <a:p>
            <a:pPr lvl="0" rtl="0"/>
            <a:r>
              <a:rPr lang="pl-PL" noProof="0" dirty="0"/>
              <a:t>Kliknij, aby edytować style wzorca tekstu</a:t>
            </a:r>
          </a:p>
          <a:p>
            <a:pPr lvl="1" rtl="0"/>
            <a:r>
              <a:rPr lang="pl-PL" noProof="0" dirty="0"/>
              <a:t>Drugi poziom</a:t>
            </a:r>
          </a:p>
          <a:p>
            <a:pPr lvl="2" rtl="0"/>
            <a:r>
              <a:rPr lang="pl-PL" noProof="0" dirty="0"/>
              <a:t>Trzeci poziom</a:t>
            </a:r>
          </a:p>
          <a:p>
            <a:pPr lvl="3" rtl="0"/>
            <a:r>
              <a:rPr lang="pl-PL" noProof="0" dirty="0"/>
              <a:t>Czwarty poziom</a:t>
            </a:r>
          </a:p>
          <a:p>
            <a:pPr lvl="4" rtl="0"/>
            <a:r>
              <a:rPr lang="pl-PL" noProof="0" dirty="0"/>
              <a:t>Piąty poziom</a:t>
            </a:r>
          </a:p>
        </p:txBody>
      </p:sp>
      <p:sp>
        <p:nvSpPr>
          <p:cNvPr id="4" name="Data — symbol zastępczy 3"/>
          <p:cNvSpPr>
            <a:spLocks noGrp="1"/>
          </p:cNvSpPr>
          <p:nvPr>
            <p:ph type="dt" sz="half" idx="10"/>
          </p:nvPr>
        </p:nvSpPr>
        <p:spPr/>
        <p:txBody>
          <a:bodyPr rtlCol="0"/>
          <a:lstStyle/>
          <a:p>
            <a:pPr rtl="0"/>
            <a:fld id="{B61BEF0D-F0BB-DE4B-95CE-6DB70DBA9567}" type="datetimeFigureOut">
              <a:rPr lang="pl-PL" noProof="0" smtClean="0"/>
              <a:pPr rtl="0"/>
              <a:t>04.08.2026</a:t>
            </a:fld>
            <a:endParaRPr lang="pl-PL" noProof="0"/>
          </a:p>
        </p:txBody>
      </p:sp>
      <p:sp>
        <p:nvSpPr>
          <p:cNvPr id="5" name="Stopka — symbol zastępczy 4"/>
          <p:cNvSpPr>
            <a:spLocks noGrp="1"/>
          </p:cNvSpPr>
          <p:nvPr>
            <p:ph type="ftr" sz="quarter" idx="11"/>
          </p:nvPr>
        </p:nvSpPr>
        <p:spPr/>
        <p:txBody>
          <a:bodyPr rtlCol="0"/>
          <a:lstStyle/>
          <a:p>
            <a:pPr rtl="0"/>
            <a:endParaRPr lang="pl-PL" noProof="0"/>
          </a:p>
        </p:txBody>
      </p:sp>
      <p:sp>
        <p:nvSpPr>
          <p:cNvPr id="8" name="Dowolny kształt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Numer slajdu — symbol zastępczy 5"/>
          <p:cNvSpPr>
            <a:spLocks noGrp="1"/>
          </p:cNvSpPr>
          <p:nvPr>
            <p:ph type="sldNum" sz="quarter" idx="12"/>
          </p:nvPr>
        </p:nvSpPr>
        <p:spPr/>
        <p:txBody>
          <a:bodyPr rtlCol="0"/>
          <a:lstStyle/>
          <a:p>
            <a:pPr rtl="0"/>
            <a:fld id="{D57F1E4F-1CFF-5643-939E-217C01CDF565}" type="slidenum">
              <a:rPr lang="pl-PL" noProof="0" smtClean="0"/>
              <a:pPr/>
              <a:t>‹#›</a:t>
            </a:fld>
            <a:endParaRPr lang="pl-PL" noProof="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2589212" y="2058750"/>
            <a:ext cx="8915399" cy="1468800"/>
          </a:xfrm>
        </p:spPr>
        <p:txBody>
          <a:bodyPr rtlCol="0" anchor="b"/>
          <a:lstStyle>
            <a:lvl1pPr algn="l">
              <a:defRPr sz="4000" b="0" cap="none"/>
            </a:lvl1pPr>
          </a:lstStyle>
          <a:p>
            <a:pPr rtl="0"/>
            <a:r>
              <a:rPr lang="pl-PL" noProof="0"/>
              <a:t>Kliknij, aby edytować styl</a:t>
            </a:r>
          </a:p>
        </p:txBody>
      </p:sp>
      <p:sp>
        <p:nvSpPr>
          <p:cNvPr id="3" name="Tekst — symbol zastępczy 2"/>
          <p:cNvSpPr>
            <a:spLocks noGrp="1"/>
          </p:cNvSpPr>
          <p:nvPr>
            <p:ph type="body" idx="1"/>
          </p:nvPr>
        </p:nvSpPr>
        <p:spPr>
          <a:xfrm>
            <a:off x="2589212" y="3530129"/>
            <a:ext cx="8915399" cy="860400"/>
          </a:xfrm>
        </p:spPr>
        <p:txBody>
          <a:bodyPr rtlCol="0"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pl-PL" noProof="0" dirty="0"/>
              <a:t>Kliknij, aby edytować style wzorca tekstu</a:t>
            </a:r>
          </a:p>
        </p:txBody>
      </p:sp>
      <p:sp>
        <p:nvSpPr>
          <p:cNvPr id="4" name="Data — symbol zastępczy 3"/>
          <p:cNvSpPr>
            <a:spLocks noGrp="1"/>
          </p:cNvSpPr>
          <p:nvPr>
            <p:ph type="dt" sz="half" idx="10"/>
          </p:nvPr>
        </p:nvSpPr>
        <p:spPr/>
        <p:txBody>
          <a:bodyPr rtlCol="0"/>
          <a:lstStyle/>
          <a:p>
            <a:pPr rtl="0"/>
            <a:fld id="{B61BEF0D-F0BB-DE4B-95CE-6DB70DBA9567}" type="datetimeFigureOut">
              <a:rPr lang="pl-PL" noProof="0" smtClean="0"/>
              <a:pPr rtl="0"/>
              <a:t>04.08.2026</a:t>
            </a:fld>
            <a:endParaRPr lang="pl-PL" noProof="0"/>
          </a:p>
        </p:txBody>
      </p:sp>
      <p:sp>
        <p:nvSpPr>
          <p:cNvPr id="5" name="Stopka — symbol zastępczy 4"/>
          <p:cNvSpPr>
            <a:spLocks noGrp="1"/>
          </p:cNvSpPr>
          <p:nvPr>
            <p:ph type="ftr" sz="quarter" idx="11"/>
          </p:nvPr>
        </p:nvSpPr>
        <p:spPr/>
        <p:txBody>
          <a:bodyPr rtlCol="0"/>
          <a:lstStyle/>
          <a:p>
            <a:pPr rtl="0"/>
            <a:endParaRPr lang="pl-PL" noProof="0"/>
          </a:p>
        </p:txBody>
      </p:sp>
      <p:sp>
        <p:nvSpPr>
          <p:cNvPr id="9" name="Dowolny kształt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Numer slajdu — symbol zastępczy 5"/>
          <p:cNvSpPr>
            <a:spLocks noGrp="1"/>
          </p:cNvSpPr>
          <p:nvPr>
            <p:ph type="sldNum" sz="quarter" idx="12"/>
          </p:nvPr>
        </p:nvSpPr>
        <p:spPr>
          <a:xfrm>
            <a:off x="531812" y="3244139"/>
            <a:ext cx="779767" cy="365125"/>
          </a:xfrm>
        </p:spPr>
        <p:txBody>
          <a:bodyPr rtlCol="0"/>
          <a:lstStyle/>
          <a:p>
            <a:pPr rtl="0"/>
            <a:fld id="{D57F1E4F-1CFF-5643-939E-217C01CDF565}" type="slidenum">
              <a:rPr lang="pl-PL" noProof="0" smtClean="0"/>
              <a:pPr/>
              <a:t>‹#›</a:t>
            </a:fld>
            <a:endParaRPr lang="pl-PL" noProof="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8" name="Tytuł 7"/>
          <p:cNvSpPr>
            <a:spLocks noGrp="1"/>
          </p:cNvSpPr>
          <p:nvPr>
            <p:ph type="title"/>
          </p:nvPr>
        </p:nvSpPr>
        <p:spPr/>
        <p:txBody>
          <a:bodyPr rtlCol="0"/>
          <a:lstStyle/>
          <a:p>
            <a:pPr rtl="0"/>
            <a:r>
              <a:rPr lang="pl-PL" noProof="0"/>
              <a:t>Kliknij, aby edytować styl</a:t>
            </a:r>
          </a:p>
        </p:txBody>
      </p:sp>
      <p:sp>
        <p:nvSpPr>
          <p:cNvPr id="3" name="Zawartość — symbol zastępczy 2"/>
          <p:cNvSpPr>
            <a:spLocks noGrp="1"/>
          </p:cNvSpPr>
          <p:nvPr>
            <p:ph sz="half" idx="1"/>
          </p:nvPr>
        </p:nvSpPr>
        <p:spPr>
          <a:xfrm>
            <a:off x="2589212" y="2133600"/>
            <a:ext cx="4313864" cy="3777622"/>
          </a:xfrm>
        </p:spPr>
        <p:txBody>
          <a:bodyPr rtlCol="0">
            <a:normAutofit/>
          </a:bodyPr>
          <a:lstStyle/>
          <a:p>
            <a:pPr lvl="0" rtl="0"/>
            <a:r>
              <a:rPr lang="pl-PL" noProof="0" dirty="0"/>
              <a:t>Kliknij, aby edytować style wzorca tekstu</a:t>
            </a:r>
          </a:p>
          <a:p>
            <a:pPr lvl="1" rtl="0"/>
            <a:r>
              <a:rPr lang="pl-PL" noProof="0" dirty="0"/>
              <a:t>Drugi poziom</a:t>
            </a:r>
          </a:p>
          <a:p>
            <a:pPr lvl="2" rtl="0"/>
            <a:r>
              <a:rPr lang="pl-PL" noProof="0" dirty="0"/>
              <a:t>Trzeci poziom</a:t>
            </a:r>
          </a:p>
          <a:p>
            <a:pPr lvl="3" rtl="0"/>
            <a:r>
              <a:rPr lang="pl-PL" noProof="0" dirty="0"/>
              <a:t>Czwarty poziom</a:t>
            </a:r>
          </a:p>
          <a:p>
            <a:pPr lvl="4" rtl="0"/>
            <a:r>
              <a:rPr lang="pl-PL" noProof="0" dirty="0"/>
              <a:t>Piąty poziom</a:t>
            </a:r>
          </a:p>
        </p:txBody>
      </p:sp>
      <p:sp>
        <p:nvSpPr>
          <p:cNvPr id="4" name="Zawartość — symbol zastępczy 3"/>
          <p:cNvSpPr>
            <a:spLocks noGrp="1"/>
          </p:cNvSpPr>
          <p:nvPr>
            <p:ph sz="half" idx="2"/>
          </p:nvPr>
        </p:nvSpPr>
        <p:spPr>
          <a:xfrm>
            <a:off x="7190747" y="2126222"/>
            <a:ext cx="4313864" cy="3777622"/>
          </a:xfrm>
        </p:spPr>
        <p:txBody>
          <a:bodyPr rtlCol="0">
            <a:normAutofit/>
          </a:bodyPr>
          <a:lstStyle/>
          <a:p>
            <a:pPr lvl="0" rtl="0"/>
            <a:r>
              <a:rPr lang="pl-PL" noProof="0" dirty="0"/>
              <a:t>Kliknij, aby edytować style wzorca tekstu</a:t>
            </a:r>
          </a:p>
          <a:p>
            <a:pPr lvl="1" rtl="0"/>
            <a:r>
              <a:rPr lang="pl-PL" noProof="0" dirty="0"/>
              <a:t>Drugi poziom</a:t>
            </a:r>
          </a:p>
          <a:p>
            <a:pPr lvl="2" rtl="0"/>
            <a:r>
              <a:rPr lang="pl-PL" noProof="0" dirty="0"/>
              <a:t>Trzeci poziom</a:t>
            </a:r>
          </a:p>
          <a:p>
            <a:pPr lvl="3" rtl="0"/>
            <a:r>
              <a:rPr lang="pl-PL" noProof="0" dirty="0"/>
              <a:t>Czwarty poziom</a:t>
            </a:r>
          </a:p>
          <a:p>
            <a:pPr lvl="4" rtl="0"/>
            <a:r>
              <a:rPr lang="pl-PL" noProof="0" dirty="0"/>
              <a:t>Piąty poziom</a:t>
            </a:r>
          </a:p>
        </p:txBody>
      </p:sp>
      <p:sp>
        <p:nvSpPr>
          <p:cNvPr id="5" name="Data — symbol zastępczy 4"/>
          <p:cNvSpPr>
            <a:spLocks noGrp="1"/>
          </p:cNvSpPr>
          <p:nvPr>
            <p:ph type="dt" sz="half" idx="10"/>
          </p:nvPr>
        </p:nvSpPr>
        <p:spPr/>
        <p:txBody>
          <a:bodyPr rtlCol="0"/>
          <a:lstStyle/>
          <a:p>
            <a:pPr rtl="0"/>
            <a:fld id="{B61BEF0D-F0BB-DE4B-95CE-6DB70DBA9567}" type="datetimeFigureOut">
              <a:rPr lang="pl-PL" noProof="0" smtClean="0"/>
              <a:pPr rtl="0"/>
              <a:t>04.08.2026</a:t>
            </a:fld>
            <a:endParaRPr lang="pl-PL" noProof="0"/>
          </a:p>
        </p:txBody>
      </p:sp>
      <p:sp>
        <p:nvSpPr>
          <p:cNvPr id="6" name="Stopka — symbol zastępczy 5"/>
          <p:cNvSpPr>
            <a:spLocks noGrp="1"/>
          </p:cNvSpPr>
          <p:nvPr>
            <p:ph type="ftr" sz="quarter" idx="11"/>
          </p:nvPr>
        </p:nvSpPr>
        <p:spPr/>
        <p:txBody>
          <a:bodyPr rtlCol="0"/>
          <a:lstStyle/>
          <a:p>
            <a:pPr rtl="0"/>
            <a:endParaRPr lang="pl-PL" noProof="0"/>
          </a:p>
        </p:txBody>
      </p:sp>
      <p:sp>
        <p:nvSpPr>
          <p:cNvPr id="10" name="Dowolny kształt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Numer slajdu — symbol zastępczy 5"/>
          <p:cNvSpPr>
            <a:spLocks noGrp="1"/>
          </p:cNvSpPr>
          <p:nvPr>
            <p:ph type="sldNum" sz="quarter" idx="12"/>
          </p:nvPr>
        </p:nvSpPr>
        <p:spPr>
          <a:xfrm>
            <a:off x="531812" y="787782"/>
            <a:ext cx="779767" cy="365125"/>
          </a:xfrm>
        </p:spPr>
        <p:txBody>
          <a:bodyPr rtlCol="0"/>
          <a:lstStyle/>
          <a:p>
            <a:pPr rtl="0"/>
            <a:fld id="{D57F1E4F-1CFF-5643-939E-217C01CDF565}" type="slidenum">
              <a:rPr lang="pl-PL" noProof="0" smtClean="0"/>
              <a:pPr/>
              <a:t>‹#›</a:t>
            </a:fld>
            <a:endParaRPr lang="pl-PL"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ytuł 9"/>
          <p:cNvSpPr>
            <a:spLocks noGrp="1"/>
          </p:cNvSpPr>
          <p:nvPr>
            <p:ph type="title"/>
          </p:nvPr>
        </p:nvSpPr>
        <p:spPr/>
        <p:txBody>
          <a:bodyPr rtlCol="0"/>
          <a:lstStyle/>
          <a:p>
            <a:pPr rtl="0"/>
            <a:r>
              <a:rPr lang="pl-PL" noProof="0"/>
              <a:t>Kliknij, aby edytować styl</a:t>
            </a:r>
          </a:p>
        </p:txBody>
      </p:sp>
      <p:sp>
        <p:nvSpPr>
          <p:cNvPr id="3" name="Tekst — symbol zastępczy 2"/>
          <p:cNvSpPr>
            <a:spLocks noGrp="1"/>
          </p:cNvSpPr>
          <p:nvPr>
            <p:ph type="body" idx="1"/>
          </p:nvPr>
        </p:nvSpPr>
        <p:spPr>
          <a:xfrm>
            <a:off x="2939373" y="1972703"/>
            <a:ext cx="3992732" cy="576262"/>
          </a:xfrm>
        </p:spPr>
        <p:txBody>
          <a:bodyPr rtlCol="0"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l-PL" noProof="0" dirty="0"/>
              <a:t>Kliknij, aby edytować style wzorca tekstu</a:t>
            </a:r>
          </a:p>
        </p:txBody>
      </p:sp>
      <p:sp>
        <p:nvSpPr>
          <p:cNvPr id="4" name="Zawartość — symbol zastępczy 3"/>
          <p:cNvSpPr>
            <a:spLocks noGrp="1"/>
          </p:cNvSpPr>
          <p:nvPr>
            <p:ph sz="half" idx="2"/>
          </p:nvPr>
        </p:nvSpPr>
        <p:spPr>
          <a:xfrm>
            <a:off x="2589212" y="2548966"/>
            <a:ext cx="4342893" cy="3354060"/>
          </a:xfrm>
        </p:spPr>
        <p:txBody>
          <a:bodyPr rtlCol="0">
            <a:normAutofit/>
          </a:bodyPr>
          <a:lstStyle/>
          <a:p>
            <a:pPr lvl="0" rtl="0"/>
            <a:r>
              <a:rPr lang="pl-PL" noProof="0" dirty="0"/>
              <a:t>Kliknij, aby edytować style wzorca tekstu</a:t>
            </a:r>
          </a:p>
          <a:p>
            <a:pPr lvl="1" rtl="0"/>
            <a:r>
              <a:rPr lang="pl-PL" noProof="0" dirty="0"/>
              <a:t>Drugi poziom</a:t>
            </a:r>
          </a:p>
          <a:p>
            <a:pPr lvl="2" rtl="0"/>
            <a:r>
              <a:rPr lang="pl-PL" noProof="0" dirty="0"/>
              <a:t>Trzeci poziom</a:t>
            </a:r>
          </a:p>
          <a:p>
            <a:pPr lvl="3" rtl="0"/>
            <a:r>
              <a:rPr lang="pl-PL" noProof="0" dirty="0"/>
              <a:t>Czwarty poziom</a:t>
            </a:r>
          </a:p>
          <a:p>
            <a:pPr lvl="4" rtl="0"/>
            <a:r>
              <a:rPr lang="pl-PL" noProof="0" dirty="0"/>
              <a:t>Piąty poziom</a:t>
            </a:r>
          </a:p>
        </p:txBody>
      </p:sp>
      <p:sp>
        <p:nvSpPr>
          <p:cNvPr id="5" name="Tekst — symbol zastępczy 4"/>
          <p:cNvSpPr>
            <a:spLocks noGrp="1"/>
          </p:cNvSpPr>
          <p:nvPr>
            <p:ph type="body" sz="quarter" idx="3"/>
          </p:nvPr>
        </p:nvSpPr>
        <p:spPr>
          <a:xfrm>
            <a:off x="7506629" y="1969475"/>
            <a:ext cx="3999001" cy="576262"/>
          </a:xfrm>
        </p:spPr>
        <p:txBody>
          <a:bodyPr rtlCol="0"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l-PL" noProof="0" dirty="0"/>
              <a:t>Kliknij, aby edytować style wzorca tekstu</a:t>
            </a:r>
          </a:p>
        </p:txBody>
      </p:sp>
      <p:sp>
        <p:nvSpPr>
          <p:cNvPr id="6" name="Zawartość — symbol zastępczy 5"/>
          <p:cNvSpPr>
            <a:spLocks noGrp="1"/>
          </p:cNvSpPr>
          <p:nvPr>
            <p:ph sz="quarter" idx="4"/>
          </p:nvPr>
        </p:nvSpPr>
        <p:spPr>
          <a:xfrm>
            <a:off x="7166957" y="2545738"/>
            <a:ext cx="4338674" cy="3354060"/>
          </a:xfrm>
        </p:spPr>
        <p:txBody>
          <a:bodyPr rtlCol="0">
            <a:normAutofit/>
          </a:bodyPr>
          <a:lstStyle/>
          <a:p>
            <a:pPr lvl="0" rtl="0"/>
            <a:r>
              <a:rPr lang="pl-PL" noProof="0" dirty="0"/>
              <a:t>Kliknij, aby edytować style wzorca tekstu</a:t>
            </a:r>
          </a:p>
          <a:p>
            <a:pPr lvl="1" rtl="0"/>
            <a:r>
              <a:rPr lang="pl-PL" noProof="0" dirty="0"/>
              <a:t>Drugi poziom</a:t>
            </a:r>
          </a:p>
          <a:p>
            <a:pPr lvl="2" rtl="0"/>
            <a:r>
              <a:rPr lang="pl-PL" noProof="0" dirty="0"/>
              <a:t>Trzeci poziom</a:t>
            </a:r>
          </a:p>
          <a:p>
            <a:pPr lvl="3" rtl="0"/>
            <a:r>
              <a:rPr lang="pl-PL" noProof="0" dirty="0"/>
              <a:t>Czwarty poziom</a:t>
            </a:r>
          </a:p>
          <a:p>
            <a:pPr lvl="4" rtl="0"/>
            <a:r>
              <a:rPr lang="pl-PL" noProof="0" dirty="0"/>
              <a:t>Piąty poziom</a:t>
            </a:r>
          </a:p>
        </p:txBody>
      </p:sp>
      <p:sp>
        <p:nvSpPr>
          <p:cNvPr id="7" name="Data — symbol zastępczy 6"/>
          <p:cNvSpPr>
            <a:spLocks noGrp="1"/>
          </p:cNvSpPr>
          <p:nvPr>
            <p:ph type="dt" sz="half" idx="10"/>
          </p:nvPr>
        </p:nvSpPr>
        <p:spPr/>
        <p:txBody>
          <a:bodyPr rtlCol="0"/>
          <a:lstStyle/>
          <a:p>
            <a:pPr rtl="0"/>
            <a:fld id="{B61BEF0D-F0BB-DE4B-95CE-6DB70DBA9567}" type="datetimeFigureOut">
              <a:rPr lang="pl-PL" noProof="0" smtClean="0"/>
              <a:pPr rtl="0"/>
              <a:t>04.08.2026</a:t>
            </a:fld>
            <a:endParaRPr lang="pl-PL" noProof="0"/>
          </a:p>
        </p:txBody>
      </p:sp>
      <p:sp>
        <p:nvSpPr>
          <p:cNvPr id="8" name="Stopka — symbol zastępczy 7"/>
          <p:cNvSpPr>
            <a:spLocks noGrp="1"/>
          </p:cNvSpPr>
          <p:nvPr>
            <p:ph type="ftr" sz="quarter" idx="11"/>
          </p:nvPr>
        </p:nvSpPr>
        <p:spPr/>
        <p:txBody>
          <a:bodyPr rtlCol="0"/>
          <a:lstStyle/>
          <a:p>
            <a:pPr rtl="0"/>
            <a:endParaRPr lang="pl-PL" noProof="0"/>
          </a:p>
        </p:txBody>
      </p:sp>
      <p:sp>
        <p:nvSpPr>
          <p:cNvPr id="12" name="Dowolny kształt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Numer slajdu — symbol zastępczy 5"/>
          <p:cNvSpPr>
            <a:spLocks noGrp="1"/>
          </p:cNvSpPr>
          <p:nvPr>
            <p:ph type="sldNum" sz="quarter" idx="12"/>
          </p:nvPr>
        </p:nvSpPr>
        <p:spPr>
          <a:xfrm>
            <a:off x="531812" y="787782"/>
            <a:ext cx="779767" cy="365125"/>
          </a:xfrm>
        </p:spPr>
        <p:txBody>
          <a:bodyPr rtlCol="0"/>
          <a:lstStyle/>
          <a:p>
            <a:pPr rtl="0"/>
            <a:fld id="{D57F1E4F-1CFF-5643-939E-217C01CDF565}" type="slidenum">
              <a:rPr lang="pl-PL" noProof="0" smtClean="0"/>
              <a:pPr/>
              <a:t>‹#›</a:t>
            </a:fld>
            <a:endParaRPr lang="pl-PL" noProof="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noProof="0"/>
              <a:t>Kliknij, aby edytować styl</a:t>
            </a:r>
          </a:p>
        </p:txBody>
      </p:sp>
      <p:sp>
        <p:nvSpPr>
          <p:cNvPr id="3" name="Data — symbol zastępczy 2"/>
          <p:cNvSpPr>
            <a:spLocks noGrp="1"/>
          </p:cNvSpPr>
          <p:nvPr>
            <p:ph type="dt" sz="half" idx="10"/>
          </p:nvPr>
        </p:nvSpPr>
        <p:spPr/>
        <p:txBody>
          <a:bodyPr rtlCol="0"/>
          <a:lstStyle/>
          <a:p>
            <a:pPr rtl="0"/>
            <a:fld id="{B61BEF0D-F0BB-DE4B-95CE-6DB70DBA9567}" type="datetimeFigureOut">
              <a:rPr lang="pl-PL" noProof="0" smtClean="0"/>
              <a:pPr rtl="0"/>
              <a:t>04.08.2026</a:t>
            </a:fld>
            <a:endParaRPr lang="pl-PL" noProof="0"/>
          </a:p>
        </p:txBody>
      </p:sp>
      <p:sp>
        <p:nvSpPr>
          <p:cNvPr id="4" name="Stopka — symbol zastępczy 3"/>
          <p:cNvSpPr>
            <a:spLocks noGrp="1"/>
          </p:cNvSpPr>
          <p:nvPr>
            <p:ph type="ftr" sz="quarter" idx="11"/>
          </p:nvPr>
        </p:nvSpPr>
        <p:spPr/>
        <p:txBody>
          <a:bodyPr rtlCol="0"/>
          <a:lstStyle/>
          <a:p>
            <a:pPr rtl="0"/>
            <a:endParaRPr lang="pl-PL" noProof="0"/>
          </a:p>
        </p:txBody>
      </p:sp>
      <p:sp>
        <p:nvSpPr>
          <p:cNvPr id="7" name="Dowolny kształt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Numer slajdu — symbol zastępczy 4"/>
          <p:cNvSpPr>
            <a:spLocks noGrp="1"/>
          </p:cNvSpPr>
          <p:nvPr>
            <p:ph type="sldNum" sz="quarter" idx="12"/>
          </p:nvPr>
        </p:nvSpPr>
        <p:spPr/>
        <p:txBody>
          <a:bodyPr rtlCol="0"/>
          <a:lstStyle/>
          <a:p>
            <a:pPr rtl="0"/>
            <a:fld id="{D57F1E4F-1CFF-5643-939E-217C01CDF565}" type="slidenum">
              <a:rPr lang="pl-PL" noProof="0" smtClean="0"/>
              <a:pPr/>
              <a:t>‹#›</a:t>
            </a:fld>
            <a:endParaRPr lang="pl-PL" noProof="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a — symbol zastępczy 1"/>
          <p:cNvSpPr>
            <a:spLocks noGrp="1"/>
          </p:cNvSpPr>
          <p:nvPr>
            <p:ph type="dt" sz="half" idx="10"/>
          </p:nvPr>
        </p:nvSpPr>
        <p:spPr/>
        <p:txBody>
          <a:bodyPr rtlCol="0"/>
          <a:lstStyle/>
          <a:p>
            <a:pPr rtl="0"/>
            <a:fld id="{B61BEF0D-F0BB-DE4B-95CE-6DB70DBA9567}" type="datetimeFigureOut">
              <a:rPr lang="pl-PL" noProof="0" smtClean="0"/>
              <a:pPr rtl="0"/>
              <a:t>04.08.2026</a:t>
            </a:fld>
            <a:endParaRPr lang="pl-PL" noProof="0"/>
          </a:p>
        </p:txBody>
      </p:sp>
      <p:sp>
        <p:nvSpPr>
          <p:cNvPr id="3" name="Stopka — symbol zastępczy 2"/>
          <p:cNvSpPr>
            <a:spLocks noGrp="1"/>
          </p:cNvSpPr>
          <p:nvPr>
            <p:ph type="ftr" sz="quarter" idx="11"/>
          </p:nvPr>
        </p:nvSpPr>
        <p:spPr/>
        <p:txBody>
          <a:bodyPr rtlCol="0"/>
          <a:lstStyle/>
          <a:p>
            <a:pPr rtl="0"/>
            <a:endParaRPr lang="pl-PL" noProof="0"/>
          </a:p>
        </p:txBody>
      </p:sp>
      <p:sp>
        <p:nvSpPr>
          <p:cNvPr id="6" name="Dowolny kształt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Numer slajdu — symbol zastępczy 3"/>
          <p:cNvSpPr>
            <a:spLocks noGrp="1"/>
          </p:cNvSpPr>
          <p:nvPr>
            <p:ph type="sldNum" sz="quarter" idx="12"/>
          </p:nvPr>
        </p:nvSpPr>
        <p:spPr/>
        <p:txBody>
          <a:bodyPr rtlCol="0"/>
          <a:lstStyle/>
          <a:p>
            <a:pPr rtl="0"/>
            <a:fld id="{D57F1E4F-1CFF-5643-939E-217C01CDF565}" type="slidenum">
              <a:rPr lang="pl-PL" noProof="0" smtClean="0"/>
              <a:pPr/>
              <a:t>‹#›</a:t>
            </a:fld>
            <a:endParaRPr lang="pl-PL" noProof="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2589212" y="446088"/>
            <a:ext cx="3505199" cy="976312"/>
          </a:xfrm>
        </p:spPr>
        <p:txBody>
          <a:bodyPr rtlCol="0" anchor="b"/>
          <a:lstStyle>
            <a:lvl1pPr algn="l">
              <a:defRPr sz="2000" b="0"/>
            </a:lvl1pPr>
          </a:lstStyle>
          <a:p>
            <a:pPr rtl="0"/>
            <a:r>
              <a:rPr lang="pl-PL" noProof="0"/>
              <a:t>Kliknij, aby edytować styl</a:t>
            </a:r>
          </a:p>
        </p:txBody>
      </p:sp>
      <p:sp>
        <p:nvSpPr>
          <p:cNvPr id="3" name="Zawartość — symbol zastępczy 2"/>
          <p:cNvSpPr>
            <a:spLocks noGrp="1"/>
          </p:cNvSpPr>
          <p:nvPr>
            <p:ph idx="1"/>
          </p:nvPr>
        </p:nvSpPr>
        <p:spPr>
          <a:xfrm>
            <a:off x="6323012" y="446088"/>
            <a:ext cx="5181600" cy="5414963"/>
          </a:xfrm>
        </p:spPr>
        <p:txBody>
          <a:bodyPr rtlCol="0" anchor="ctr">
            <a:normAutofit/>
          </a:bodyPr>
          <a:lstStyle/>
          <a:p>
            <a:pPr lvl="0" rtl="0"/>
            <a:r>
              <a:rPr lang="pl-PL" noProof="0" dirty="0"/>
              <a:t>Kliknij, aby edytować style wzorca tekstu</a:t>
            </a:r>
          </a:p>
          <a:p>
            <a:pPr lvl="1" rtl="0"/>
            <a:r>
              <a:rPr lang="pl-PL" noProof="0" dirty="0"/>
              <a:t>Drugi poziom</a:t>
            </a:r>
          </a:p>
          <a:p>
            <a:pPr lvl="2" rtl="0"/>
            <a:r>
              <a:rPr lang="pl-PL" noProof="0" dirty="0"/>
              <a:t>Trzeci poziom</a:t>
            </a:r>
          </a:p>
          <a:p>
            <a:pPr lvl="3" rtl="0"/>
            <a:r>
              <a:rPr lang="pl-PL" noProof="0" dirty="0"/>
              <a:t>Czwarty poziom</a:t>
            </a:r>
          </a:p>
          <a:p>
            <a:pPr lvl="4" rtl="0"/>
            <a:r>
              <a:rPr lang="pl-PL" noProof="0" dirty="0"/>
              <a:t>Piąty poziom</a:t>
            </a:r>
          </a:p>
        </p:txBody>
      </p:sp>
      <p:sp>
        <p:nvSpPr>
          <p:cNvPr id="4" name="Tekst — symbol zastępczy 3"/>
          <p:cNvSpPr>
            <a:spLocks noGrp="1"/>
          </p:cNvSpPr>
          <p:nvPr>
            <p:ph type="body" sz="half" idx="2"/>
          </p:nvPr>
        </p:nvSpPr>
        <p:spPr>
          <a:xfrm>
            <a:off x="2589212" y="1598613"/>
            <a:ext cx="3505199" cy="4262436"/>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pl-PL" noProof="0" dirty="0"/>
              <a:t>Kliknij, aby edytować style wzorca tekstu</a:t>
            </a:r>
          </a:p>
        </p:txBody>
      </p:sp>
      <p:sp>
        <p:nvSpPr>
          <p:cNvPr id="5" name="Data — symbol zastępczy 4"/>
          <p:cNvSpPr>
            <a:spLocks noGrp="1"/>
          </p:cNvSpPr>
          <p:nvPr>
            <p:ph type="dt" sz="half" idx="10"/>
          </p:nvPr>
        </p:nvSpPr>
        <p:spPr/>
        <p:txBody>
          <a:bodyPr rtlCol="0"/>
          <a:lstStyle/>
          <a:p>
            <a:pPr rtl="0"/>
            <a:fld id="{B61BEF0D-F0BB-DE4B-95CE-6DB70DBA9567}" type="datetimeFigureOut">
              <a:rPr lang="pl-PL" noProof="0" smtClean="0"/>
              <a:pPr rtl="0"/>
              <a:t>04.08.2026</a:t>
            </a:fld>
            <a:endParaRPr lang="pl-PL" noProof="0"/>
          </a:p>
        </p:txBody>
      </p:sp>
      <p:sp>
        <p:nvSpPr>
          <p:cNvPr id="6" name="Stopka — symbol zastępczy 5"/>
          <p:cNvSpPr>
            <a:spLocks noGrp="1"/>
          </p:cNvSpPr>
          <p:nvPr>
            <p:ph type="ftr" sz="quarter" idx="11"/>
          </p:nvPr>
        </p:nvSpPr>
        <p:spPr/>
        <p:txBody>
          <a:bodyPr rtlCol="0"/>
          <a:lstStyle/>
          <a:p>
            <a:pPr rtl="0"/>
            <a:endParaRPr lang="pl-PL" noProof="0"/>
          </a:p>
        </p:txBody>
      </p:sp>
      <p:sp>
        <p:nvSpPr>
          <p:cNvPr id="9" name="Dowolny kształt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Numer slajdu — symbol zastępczy 6"/>
          <p:cNvSpPr>
            <a:spLocks noGrp="1"/>
          </p:cNvSpPr>
          <p:nvPr>
            <p:ph type="sldNum" sz="quarter" idx="12"/>
          </p:nvPr>
        </p:nvSpPr>
        <p:spPr/>
        <p:txBody>
          <a:bodyPr rtlCol="0"/>
          <a:lstStyle/>
          <a:p>
            <a:pPr rtl="0"/>
            <a:fld id="{D57F1E4F-1CFF-5643-939E-217C01CDF565}" type="slidenum">
              <a:rPr lang="pl-PL" noProof="0" smtClean="0"/>
              <a:pPr/>
              <a:t>‹#›</a:t>
            </a:fld>
            <a:endParaRPr lang="pl-PL" noProof="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2589213" y="4800600"/>
            <a:ext cx="8915400" cy="566738"/>
          </a:xfrm>
        </p:spPr>
        <p:txBody>
          <a:bodyPr rtlCol="0" anchor="b">
            <a:normAutofit/>
          </a:bodyPr>
          <a:lstStyle>
            <a:lvl1pPr algn="l">
              <a:defRPr sz="2400" b="0"/>
            </a:lvl1pPr>
          </a:lstStyle>
          <a:p>
            <a:pPr rtl="0"/>
            <a:r>
              <a:rPr lang="pl-PL" noProof="0"/>
              <a:t>Kliknij, aby edytować styl</a:t>
            </a:r>
          </a:p>
        </p:txBody>
      </p:sp>
      <p:sp>
        <p:nvSpPr>
          <p:cNvPr id="3" name="Obraz — symbol zastępczy 2"/>
          <p:cNvSpPr>
            <a:spLocks noGrp="1" noChangeAspect="1"/>
          </p:cNvSpPr>
          <p:nvPr>
            <p:ph type="pic" idx="1"/>
          </p:nvPr>
        </p:nvSpPr>
        <p:spPr>
          <a:xfrm>
            <a:off x="2589212" y="634965"/>
            <a:ext cx="8915400" cy="3854970"/>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pl-PL" noProof="0"/>
              <a:t>Kliknij ikonę, aby dodać obraz</a:t>
            </a:r>
          </a:p>
        </p:txBody>
      </p:sp>
      <p:sp>
        <p:nvSpPr>
          <p:cNvPr id="4" name="Tekst — symbol zastępczy 3"/>
          <p:cNvSpPr>
            <a:spLocks noGrp="1"/>
          </p:cNvSpPr>
          <p:nvPr>
            <p:ph type="body" sz="half" idx="2"/>
          </p:nvPr>
        </p:nvSpPr>
        <p:spPr>
          <a:xfrm>
            <a:off x="2589213" y="5367338"/>
            <a:ext cx="8915400" cy="493712"/>
          </a:xfrm>
        </p:spPr>
        <p:txBody>
          <a:bodyPr rtlCol="0">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pl-PL" noProof="0" dirty="0"/>
              <a:t>Kliknij, aby edytować style wzorca tekstu</a:t>
            </a:r>
          </a:p>
        </p:txBody>
      </p:sp>
      <p:sp>
        <p:nvSpPr>
          <p:cNvPr id="5" name="Data — symbol zastępczy 4"/>
          <p:cNvSpPr>
            <a:spLocks noGrp="1"/>
          </p:cNvSpPr>
          <p:nvPr>
            <p:ph type="dt" sz="half" idx="10"/>
          </p:nvPr>
        </p:nvSpPr>
        <p:spPr/>
        <p:txBody>
          <a:bodyPr rtlCol="0"/>
          <a:lstStyle/>
          <a:p>
            <a:pPr rtl="0"/>
            <a:fld id="{B61BEF0D-F0BB-DE4B-95CE-6DB70DBA9567}" type="datetimeFigureOut">
              <a:rPr lang="pl-PL" noProof="0" smtClean="0"/>
              <a:pPr rtl="0"/>
              <a:t>04.08.2026</a:t>
            </a:fld>
            <a:endParaRPr lang="pl-PL" noProof="0"/>
          </a:p>
        </p:txBody>
      </p:sp>
      <p:sp>
        <p:nvSpPr>
          <p:cNvPr id="6" name="Stopka — symbol zastępczy 5"/>
          <p:cNvSpPr>
            <a:spLocks noGrp="1"/>
          </p:cNvSpPr>
          <p:nvPr>
            <p:ph type="ftr" sz="quarter" idx="11"/>
          </p:nvPr>
        </p:nvSpPr>
        <p:spPr/>
        <p:txBody>
          <a:bodyPr rtlCol="0"/>
          <a:lstStyle/>
          <a:p>
            <a:pPr rtl="0"/>
            <a:endParaRPr lang="pl-PL" noProof="0"/>
          </a:p>
        </p:txBody>
      </p:sp>
      <p:sp>
        <p:nvSpPr>
          <p:cNvPr id="9" name="Dowolny kształt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Numer slajdu — symbol zastępczy 6"/>
          <p:cNvSpPr>
            <a:spLocks noGrp="1"/>
          </p:cNvSpPr>
          <p:nvPr>
            <p:ph type="sldNum" sz="quarter" idx="12"/>
          </p:nvPr>
        </p:nvSpPr>
        <p:spPr>
          <a:xfrm>
            <a:off x="531812" y="4983087"/>
            <a:ext cx="779767" cy="365125"/>
          </a:xfrm>
        </p:spPr>
        <p:txBody>
          <a:bodyPr rtlCol="0"/>
          <a:lstStyle/>
          <a:p>
            <a:pPr rtl="0"/>
            <a:fld id="{D57F1E4F-1CFF-5643-939E-217C01CDF565}" type="slidenum">
              <a:rPr lang="pl-PL" noProof="0" smtClean="0"/>
              <a:pPr/>
              <a:t>‹#›</a:t>
            </a:fld>
            <a:endParaRPr lang="pl-PL" noProof="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upa 22"/>
          <p:cNvGrpSpPr/>
          <p:nvPr/>
        </p:nvGrpSpPr>
        <p:grpSpPr>
          <a:xfrm>
            <a:off x="1" y="228600"/>
            <a:ext cx="2851516" cy="6638628"/>
            <a:chOff x="2487613" y="285750"/>
            <a:chExt cx="2428875" cy="5654676"/>
          </a:xfrm>
        </p:grpSpPr>
        <p:sp>
          <p:nvSpPr>
            <p:cNvPr id="24" name="Dowolny kształt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Dowolny kształt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Dowolny kształt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Dowolny kształt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Dowolny kształt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Dowolny kształt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Dowolny kształt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Dowolny kształt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Dowolny kształt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Dowolny kształt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Dowolny kształt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Dowolny kształt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upa 9"/>
          <p:cNvGrpSpPr/>
          <p:nvPr/>
        </p:nvGrpSpPr>
        <p:grpSpPr>
          <a:xfrm>
            <a:off x="27221" y="-786"/>
            <a:ext cx="2356674" cy="6854039"/>
            <a:chOff x="6627813" y="194833"/>
            <a:chExt cx="1952625" cy="5678918"/>
          </a:xfrm>
        </p:grpSpPr>
        <p:sp>
          <p:nvSpPr>
            <p:cNvPr id="11" name="Dowolny kształt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Dowolny kształt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Dowolny kształt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Dowolny kształt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Dowolny kształt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Dowolny kształt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Dowolny kształt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Dowolny kształt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Dowolny kształt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Dowolny kształt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Dowolny kształt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Dowolny kształt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Prostokąt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ytuł — symbol zastępczy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pPr rtl="0"/>
            <a:r>
              <a:rPr lang="pl-PL" noProof="0"/>
              <a:t>Kliknij, aby edytować styl</a:t>
            </a:r>
          </a:p>
        </p:txBody>
      </p:sp>
      <p:sp>
        <p:nvSpPr>
          <p:cNvPr id="3" name="Tekst — symbol zastępczy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rtl="0"/>
            <a:r>
              <a:rPr lang="pl-PL" noProof="0"/>
              <a:t>Kliknij, aby edytować style wzorca tekstu</a:t>
            </a:r>
          </a:p>
          <a:p>
            <a:pPr lvl="1" rtl="0"/>
            <a:r>
              <a:rPr lang="pl-PL" noProof="0"/>
              <a:t>Drugi poziom</a:t>
            </a:r>
          </a:p>
          <a:p>
            <a:pPr lvl="2" rtl="0"/>
            <a:r>
              <a:rPr lang="pl-PL" noProof="0"/>
              <a:t>Trzeci poziom</a:t>
            </a:r>
          </a:p>
          <a:p>
            <a:pPr lvl="3" rtl="0"/>
            <a:r>
              <a:rPr lang="pl-PL" noProof="0"/>
              <a:t>Czwarty poziom</a:t>
            </a:r>
          </a:p>
          <a:p>
            <a:pPr lvl="4" rtl="0"/>
            <a:r>
              <a:rPr lang="pl-PL" noProof="0"/>
              <a:t>Piąty poziom</a:t>
            </a:r>
          </a:p>
        </p:txBody>
      </p:sp>
      <p:sp>
        <p:nvSpPr>
          <p:cNvPr id="4" name="Data — symbol zastępczy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B61BEF0D-F0BB-DE4B-95CE-6DB70DBA9567}" type="datetimeFigureOut">
              <a:rPr lang="pl-PL" noProof="0" smtClean="0"/>
              <a:pPr rtl="0"/>
              <a:t>04.08.2026</a:t>
            </a:fld>
            <a:endParaRPr lang="pl-PL" noProof="0"/>
          </a:p>
        </p:txBody>
      </p:sp>
      <p:sp>
        <p:nvSpPr>
          <p:cNvPr id="5" name="Stopka — symbol zastępczy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endParaRPr lang="pl-PL" noProof="0"/>
          </a:p>
        </p:txBody>
      </p:sp>
      <p:sp>
        <p:nvSpPr>
          <p:cNvPr id="6" name="Numer slajdu — symbol zastępczy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rtl="0"/>
            <a:fld id="{D57F1E4F-1CFF-5643-939E-217C01CDF565}" type="slidenum">
              <a:rPr lang="pl-PL" noProof="0" smtClean="0"/>
              <a:pPr/>
              <a:t>‹#›</a:t>
            </a:fld>
            <a:endParaRPr lang="pl-PL" noProof="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 Id="rId5" Type="http://schemas.openxmlformats.org/officeDocument/2006/relationships/image" Target="../media/image4.jpe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540986" y="1503423"/>
            <a:ext cx="9050436" cy="2103843"/>
          </a:xfrm>
        </p:spPr>
        <p:txBody>
          <a:bodyPr rtlCol="0">
            <a:normAutofit/>
          </a:bodyPr>
          <a:lstStyle/>
          <a:p>
            <a:pPr algn="r"/>
            <a:r>
              <a:rPr lang="pl-PL" sz="3600" dirty="0">
                <a:latin typeface="Times New Roman" panose="02020603050405020304" pitchFamily="18" charset="0"/>
                <a:cs typeface="Times New Roman" panose="02020603050405020304" pitchFamily="18" charset="0"/>
              </a:rPr>
              <a:t>Główne wyzwania, z którymi mierzą się uczniowie podczas pisania prac pisemnych. </a:t>
            </a:r>
            <a:br>
              <a:rPr lang="pl-PL" sz="3600" dirty="0">
                <a:latin typeface="Times New Roman"/>
                <a:cs typeface="Times New Roman"/>
              </a:rPr>
            </a:br>
            <a:endParaRPr lang="pl-PL" sz="3600" dirty="0">
              <a:latin typeface="Times New Roman"/>
              <a:cs typeface="Times New Roman"/>
            </a:endParaRPr>
          </a:p>
        </p:txBody>
      </p:sp>
      <p:sp>
        <p:nvSpPr>
          <p:cNvPr id="3" name="Podtytuł 2"/>
          <p:cNvSpPr>
            <a:spLocks noGrp="1"/>
          </p:cNvSpPr>
          <p:nvPr>
            <p:ph type="subTitle" idx="1"/>
          </p:nvPr>
        </p:nvSpPr>
        <p:spPr>
          <a:xfrm>
            <a:off x="2502403" y="4391557"/>
            <a:ext cx="9089019" cy="1396357"/>
          </a:xfrm>
        </p:spPr>
        <p:txBody>
          <a:bodyPr vert="horz" lIns="91440" tIns="45720" rIns="91440" bIns="45720" rtlCol="0" anchor="t">
            <a:noAutofit/>
          </a:bodyPr>
          <a:lstStyle/>
          <a:p>
            <a:pPr algn="r"/>
            <a:r>
              <a:rPr lang="pl-PL" sz="2200" dirty="0">
                <a:solidFill>
                  <a:srgbClr val="000000"/>
                </a:solidFill>
                <a:latin typeface="Times New Roman"/>
                <a:cs typeface="Times New Roman"/>
              </a:rPr>
              <a:t>Przygotowała Anna Jasińska</a:t>
            </a:r>
            <a:endParaRPr lang="pl-PL" sz="2200" dirty="0">
              <a:latin typeface="Times New Roman"/>
              <a:cs typeface="Times New Roman"/>
            </a:endParaRPr>
          </a:p>
          <a:p>
            <a:pPr algn="r"/>
            <a:r>
              <a:rPr lang="pl-PL" sz="2200" dirty="0">
                <a:solidFill>
                  <a:srgbClr val="000000"/>
                </a:solidFill>
                <a:latin typeface="Times New Roman"/>
                <a:cs typeface="Times New Roman"/>
              </a:rPr>
              <a:t>Gimnazjum im. św. Jana Pawła II w Wilnie</a:t>
            </a:r>
            <a:endParaRPr lang="pl-PL" sz="2200" dirty="0">
              <a:latin typeface="Times New Roman"/>
              <a:cs typeface="Times New Roman"/>
            </a:endParaRPr>
          </a:p>
          <a:p>
            <a:pPr algn="r"/>
            <a:r>
              <a:rPr lang="pl-PL" sz="2200" dirty="0">
                <a:solidFill>
                  <a:srgbClr val="000000"/>
                </a:solidFill>
                <a:latin typeface="Times New Roman"/>
                <a:cs typeface="Times New Roman"/>
              </a:rPr>
              <a:t>24-04-2026</a:t>
            </a:r>
            <a:endParaRPr lang="pl-PL" sz="2200" dirty="0">
              <a:latin typeface="Times New Roman"/>
              <a:cs typeface="Times New Roman"/>
            </a:endParaRPr>
          </a:p>
          <a:p>
            <a:endParaRPr lang="pl-PL" dirty="0"/>
          </a:p>
        </p:txBody>
      </p:sp>
    </p:spTree>
    <p:extLst>
      <p:ext uri="{BB962C8B-B14F-4D97-AF65-F5344CB8AC3E}">
        <p14:creationId xmlns:p14="http://schemas.microsoft.com/office/powerpoint/2010/main" val="3622625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3F4BB0-58AD-F0D8-371F-CD602A61D58D}"/>
              </a:ext>
            </a:extLst>
          </p:cNvPr>
          <p:cNvSpPr>
            <a:spLocks noGrp="1"/>
          </p:cNvSpPr>
          <p:nvPr>
            <p:ph type="title"/>
          </p:nvPr>
        </p:nvSpPr>
        <p:spPr/>
        <p:txBody>
          <a:bodyPr/>
          <a:lstStyle/>
          <a:p>
            <a:pPr algn="ctr"/>
            <a:r>
              <a:rPr lang="pl-PL" sz="2000">
                <a:latin typeface="Times New Roman"/>
                <a:cs typeface="Times New Roman"/>
              </a:rPr>
              <a:t>Temat: Co motywuje człowieka do przemiany wewnętrznej? Omów zagadnienie na przykładach wybranych bohaterów literackich. </a:t>
            </a:r>
            <a:endParaRPr lang="pl-PL"/>
          </a:p>
        </p:txBody>
      </p:sp>
      <p:sp>
        <p:nvSpPr>
          <p:cNvPr id="3" name="Symbol zastępczy zawartości 2">
            <a:extLst>
              <a:ext uri="{FF2B5EF4-FFF2-40B4-BE49-F238E27FC236}">
                <a16:creationId xmlns:a16="http://schemas.microsoft.com/office/drawing/2014/main" id="{E34A1F23-269B-C95C-61C4-DF405AD41FF8}"/>
              </a:ext>
            </a:extLst>
          </p:cNvPr>
          <p:cNvSpPr>
            <a:spLocks noGrp="1"/>
          </p:cNvSpPr>
          <p:nvPr>
            <p:ph sz="half" idx="1"/>
          </p:nvPr>
        </p:nvSpPr>
        <p:spPr/>
        <p:txBody>
          <a:bodyPr vert="horz" lIns="91440" tIns="45720" rIns="91440" bIns="45720" rtlCol="0" anchor="t">
            <a:noAutofit/>
          </a:bodyPr>
          <a:lstStyle/>
          <a:p>
            <a:pPr marL="0" indent="0">
              <a:buNone/>
            </a:pPr>
            <a:r>
              <a:rPr lang="lt" dirty="0">
                <a:solidFill>
                  <a:srgbClr val="0D0D0D"/>
                </a:solidFill>
                <a:latin typeface="Times New Roman"/>
                <a:ea typeface="+mn-lt"/>
                <a:cs typeface="Times New Roman"/>
              </a:rPr>
              <a:t>Nadmiernie rozbudowane zdanie </a:t>
            </a:r>
            <a:r>
              <a:rPr lang="lt">
                <a:solidFill>
                  <a:srgbClr val="0D0D0D"/>
                </a:solidFill>
                <a:latin typeface="Times New Roman"/>
                <a:ea typeface="+mn-lt"/>
                <a:cs typeface="Times New Roman"/>
              </a:rPr>
              <a:t>wielokrotnie złożone</a:t>
            </a:r>
            <a:endParaRPr lang="pl-PL" sz="2000" dirty="0">
              <a:solidFill>
                <a:schemeClr val="tx1"/>
              </a:solidFill>
              <a:latin typeface="Times New Roman"/>
              <a:ea typeface="+mn-lt"/>
              <a:cs typeface="Times New Roman"/>
            </a:endParaRPr>
          </a:p>
          <a:p>
            <a:r>
              <a:rPr lang="pl-PL" sz="2000">
                <a:solidFill>
                  <a:schemeClr val="tx1"/>
                </a:solidFill>
                <a:latin typeface="Times New Roman"/>
                <a:ea typeface="+mn-lt"/>
                <a:cs typeface="Times New Roman"/>
              </a:rPr>
              <a:t>Uogólniając, można stwierdzić, że jednymi z najważniejszych czynników, które mogą zmotywować do przemian wewnętrznych są wartości, które kształtują ideały i nadają właściwy kierunek w sytuacjach życiowych oraz własne, popełnione błędy, które umożliwiają refleksję oraz analizę siebie i swoich czynów. </a:t>
            </a:r>
            <a:endParaRPr lang="pl-PL" sz="2000">
              <a:solidFill>
                <a:schemeClr val="tx1"/>
              </a:solidFill>
              <a:latin typeface="Times New Roman"/>
              <a:cs typeface="Times New Roman"/>
            </a:endParaRPr>
          </a:p>
        </p:txBody>
      </p:sp>
      <p:sp>
        <p:nvSpPr>
          <p:cNvPr id="4" name="Symbol zastępczy zawartości 3">
            <a:extLst>
              <a:ext uri="{FF2B5EF4-FFF2-40B4-BE49-F238E27FC236}">
                <a16:creationId xmlns:a16="http://schemas.microsoft.com/office/drawing/2014/main" id="{48C83056-6DB2-B6CF-351F-A61FA3C8D84C}"/>
              </a:ext>
            </a:extLst>
          </p:cNvPr>
          <p:cNvSpPr>
            <a:spLocks noGrp="1"/>
          </p:cNvSpPr>
          <p:nvPr>
            <p:ph sz="half" idx="2"/>
          </p:nvPr>
        </p:nvSpPr>
        <p:spPr/>
        <p:txBody>
          <a:bodyPr vert="horz" lIns="91440" tIns="45720" rIns="91440" bIns="45720" rtlCol="0" anchor="t">
            <a:normAutofit/>
          </a:bodyPr>
          <a:lstStyle/>
          <a:p>
            <a:pPr marL="0" indent="0">
              <a:buNone/>
            </a:pPr>
            <a:r>
              <a:rPr lang="pl-PL" sz="2000">
                <a:solidFill>
                  <a:schemeClr val="tx1"/>
                </a:solidFill>
                <a:latin typeface="Times New Roman"/>
                <a:ea typeface="+mn-lt"/>
                <a:cs typeface="Times New Roman"/>
              </a:rPr>
              <a:t>Cztery zdania</a:t>
            </a:r>
            <a:endParaRPr lang="pl-PL" sz="2000" dirty="0">
              <a:solidFill>
                <a:schemeClr val="tx1"/>
              </a:solidFill>
              <a:latin typeface="Times New Roman"/>
              <a:ea typeface="+mn-lt"/>
              <a:cs typeface="Times New Roman"/>
            </a:endParaRPr>
          </a:p>
          <a:p>
            <a:r>
              <a:rPr lang="pl-PL" sz="2000">
                <a:solidFill>
                  <a:schemeClr val="tx1"/>
                </a:solidFill>
                <a:latin typeface="Times New Roman"/>
                <a:ea typeface="+mn-lt"/>
                <a:cs typeface="Times New Roman"/>
              </a:rPr>
              <a:t>Uogólniając, można stwierdzić, że jednymi z najważniejszych czynników motywujących do przemian wewnętrznych są wartości człowieka. To one kształtują jego ideały i nadają właściwy kierunek w sytuacjach życiowych. Istotną rolę odgrywają także własne, popełnione błędy. Umożliwiają one refleksję oraz analizę siebie i swoich czynów.</a:t>
            </a:r>
            <a:endParaRPr lang="pl-PL" sz="2000">
              <a:solidFill>
                <a:schemeClr val="tx1"/>
              </a:solidFill>
              <a:latin typeface="Times New Roman"/>
              <a:cs typeface="Times New Roman"/>
            </a:endParaRPr>
          </a:p>
        </p:txBody>
      </p:sp>
    </p:spTree>
    <p:extLst>
      <p:ext uri="{BB962C8B-B14F-4D97-AF65-F5344CB8AC3E}">
        <p14:creationId xmlns:p14="http://schemas.microsoft.com/office/powerpoint/2010/main" val="1686356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56F3EFE-1A43-703F-961F-7A1A80DF50B8}"/>
              </a:ext>
            </a:extLst>
          </p:cNvPr>
          <p:cNvSpPr>
            <a:spLocks noGrp="1"/>
          </p:cNvSpPr>
          <p:nvPr>
            <p:ph type="title"/>
          </p:nvPr>
        </p:nvSpPr>
        <p:spPr/>
        <p:txBody>
          <a:bodyPr/>
          <a:lstStyle/>
          <a:p>
            <a:pPr algn="ctr"/>
            <a:r>
              <a:rPr lang="pl-PL">
                <a:latin typeface="Times New Roman"/>
                <a:cs typeface="Times New Roman"/>
              </a:rPr>
              <a:t>Główne wyzwania (V)</a:t>
            </a:r>
            <a:br>
              <a:rPr lang="pl-PL" dirty="0">
                <a:latin typeface="Times New Roman"/>
                <a:cs typeface="Times New Roman"/>
              </a:rPr>
            </a:br>
            <a:r>
              <a:rPr lang="pl-PL">
                <a:latin typeface="Times New Roman"/>
                <a:cs typeface="Times New Roman"/>
              </a:rPr>
              <a:t>Poprawność (9 punktów)</a:t>
            </a:r>
            <a:endParaRPr lang="pl-PL"/>
          </a:p>
        </p:txBody>
      </p:sp>
      <p:sp>
        <p:nvSpPr>
          <p:cNvPr id="3" name="Symbol zastępczy zawartości 2">
            <a:extLst>
              <a:ext uri="{FF2B5EF4-FFF2-40B4-BE49-F238E27FC236}">
                <a16:creationId xmlns:a16="http://schemas.microsoft.com/office/drawing/2014/main" id="{CD7B944E-D176-B6C7-17E8-65269EDC7E69}"/>
              </a:ext>
            </a:extLst>
          </p:cNvPr>
          <p:cNvSpPr>
            <a:spLocks noGrp="1"/>
          </p:cNvSpPr>
          <p:nvPr>
            <p:ph sz="half" idx="1"/>
          </p:nvPr>
        </p:nvSpPr>
        <p:spPr/>
        <p:txBody>
          <a:bodyPr vert="horz" lIns="91440" tIns="45720" rIns="91440" bIns="45720" rtlCol="0" anchor="t">
            <a:normAutofit/>
          </a:bodyPr>
          <a:lstStyle/>
          <a:p>
            <a:endParaRPr lang="lt" sz="2000" dirty="0">
              <a:solidFill>
                <a:srgbClr val="000000"/>
              </a:solidFill>
              <a:latin typeface="Times New Roman"/>
              <a:cs typeface="Times New Roman"/>
            </a:endParaRPr>
          </a:p>
          <a:p>
            <a:endParaRPr lang="lt" sz="2000" dirty="0">
              <a:solidFill>
                <a:srgbClr val="000000"/>
              </a:solidFill>
              <a:latin typeface="Times New Roman"/>
              <a:cs typeface="Times New Roman"/>
            </a:endParaRPr>
          </a:p>
          <a:p>
            <a:endParaRPr lang="lt" sz="2000" dirty="0">
              <a:solidFill>
                <a:srgbClr val="000000"/>
              </a:solidFill>
              <a:latin typeface="Times New Roman"/>
              <a:cs typeface="Times New Roman"/>
            </a:endParaRPr>
          </a:p>
          <a:p>
            <a:r>
              <a:rPr lang="lt" sz="2000">
                <a:solidFill>
                  <a:srgbClr val="000000"/>
                </a:solidFill>
                <a:latin typeface="Times New Roman"/>
                <a:cs typeface="Times New Roman"/>
              </a:rPr>
              <a:t>4. KALBOS TAISYKLINGUMO VERTINIMAS </a:t>
            </a:r>
            <a:r>
              <a:rPr lang="pl-PL" sz="2000">
                <a:solidFill>
                  <a:srgbClr val="000000"/>
                </a:solidFill>
                <a:latin typeface="Times New Roman"/>
                <a:cs typeface="Times New Roman"/>
              </a:rPr>
              <a:t>–  9 taškai</a:t>
            </a:r>
            <a:endParaRPr lang="pl-PL" sz="2000"/>
          </a:p>
          <a:p>
            <a:endParaRPr lang="pl-PL" dirty="0"/>
          </a:p>
        </p:txBody>
      </p:sp>
      <p:sp>
        <p:nvSpPr>
          <p:cNvPr id="4" name="Symbol zastępczy zawartości 3">
            <a:extLst>
              <a:ext uri="{FF2B5EF4-FFF2-40B4-BE49-F238E27FC236}">
                <a16:creationId xmlns:a16="http://schemas.microsoft.com/office/drawing/2014/main" id="{43213441-BD2A-E778-0605-5E0BD439C0FD}"/>
              </a:ext>
            </a:extLst>
          </p:cNvPr>
          <p:cNvSpPr>
            <a:spLocks noGrp="1"/>
          </p:cNvSpPr>
          <p:nvPr>
            <p:ph sz="half" idx="2"/>
          </p:nvPr>
        </p:nvSpPr>
        <p:spPr>
          <a:xfrm>
            <a:off x="7190747" y="2205506"/>
            <a:ext cx="4313864" cy="4037494"/>
          </a:xfrm>
        </p:spPr>
        <p:txBody>
          <a:bodyPr vert="horz" lIns="91440" tIns="45720" rIns="91440" bIns="45720" rtlCol="0" anchor="t">
            <a:normAutofit/>
          </a:bodyPr>
          <a:lstStyle/>
          <a:p>
            <a:pPr marL="0" indent="0">
              <a:buNone/>
            </a:pPr>
            <a:r>
              <a:rPr lang="pl-PL" sz="2000" dirty="0">
                <a:solidFill>
                  <a:schemeClr val="tx1"/>
                </a:solidFill>
                <a:latin typeface="Times New Roman"/>
                <a:ea typeface="+mn-lt"/>
                <a:cs typeface="Times New Roman"/>
              </a:rPr>
              <a:t>1.W pracy występują liczne błędy językowe: gramatyczne oraz </a:t>
            </a:r>
            <a:r>
              <a:rPr lang="pl-PL" sz="2000">
                <a:solidFill>
                  <a:schemeClr val="tx1"/>
                </a:solidFill>
                <a:latin typeface="Times New Roman"/>
                <a:ea typeface="+mn-lt"/>
                <a:cs typeface="Times New Roman"/>
              </a:rPr>
              <a:t>leksykalne. </a:t>
            </a:r>
            <a:endParaRPr lang="pl-PL" sz="2000">
              <a:solidFill>
                <a:schemeClr val="tx1"/>
              </a:solidFill>
              <a:latin typeface="Times New Roman"/>
              <a:cs typeface="Times New Roman"/>
            </a:endParaRPr>
          </a:p>
          <a:p>
            <a:pPr marL="0" indent="0">
              <a:buNone/>
            </a:pPr>
            <a:r>
              <a:rPr lang="pl-PL" sz="2000">
                <a:solidFill>
                  <a:schemeClr val="tx1"/>
                </a:solidFill>
                <a:latin typeface="Times New Roman"/>
                <a:ea typeface="+mn-lt"/>
                <a:cs typeface="Times New Roman"/>
              </a:rPr>
              <a:t>2. Poziom poprawności ortograficznej jest ograniczony. </a:t>
            </a:r>
            <a:endParaRPr lang="pl-PL" sz="2000" dirty="0">
              <a:solidFill>
                <a:schemeClr val="tx1"/>
              </a:solidFill>
              <a:latin typeface="Times New Roman"/>
              <a:ea typeface="+mn-lt"/>
              <a:cs typeface="Times New Roman"/>
            </a:endParaRPr>
          </a:p>
          <a:p>
            <a:pPr marL="0" indent="0">
              <a:buNone/>
            </a:pPr>
            <a:r>
              <a:rPr lang="pl-PL" sz="2000">
                <a:solidFill>
                  <a:schemeClr val="tx1"/>
                </a:solidFill>
                <a:latin typeface="Times New Roman"/>
                <a:ea typeface="+mn-lt"/>
                <a:cs typeface="Times New Roman"/>
              </a:rPr>
              <a:t>3. Występują liczne błędy interpunkcyjne, zwłaszcza w zdaniach złożonych.</a:t>
            </a:r>
            <a:endParaRPr lang="pl-PL" sz="2000">
              <a:solidFill>
                <a:schemeClr val="tx1"/>
              </a:solidFill>
              <a:latin typeface="Times New Roman"/>
              <a:cs typeface="Times New Roman"/>
            </a:endParaRPr>
          </a:p>
          <a:p>
            <a:pPr marL="0" indent="0">
              <a:buNone/>
            </a:pPr>
            <a:endParaRPr lang="pl-PL" dirty="0"/>
          </a:p>
        </p:txBody>
      </p:sp>
    </p:spTree>
    <p:extLst>
      <p:ext uri="{BB962C8B-B14F-4D97-AF65-F5344CB8AC3E}">
        <p14:creationId xmlns:p14="http://schemas.microsoft.com/office/powerpoint/2010/main" val="2436101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64" name="Group 17">
            <a:extLst>
              <a:ext uri="{FF2B5EF4-FFF2-40B4-BE49-F238E27FC236}">
                <a16:creationId xmlns:a16="http://schemas.microsoft.com/office/drawing/2014/main" id="{F8A8AD26-C06F-49CE-AB92-7F05D0BD88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9" name="Freeform 11">
              <a:extLst>
                <a:ext uri="{FF2B5EF4-FFF2-40B4-BE49-F238E27FC236}">
                  <a16:creationId xmlns:a16="http://schemas.microsoft.com/office/drawing/2014/main" id="{7B9CA4A4-3706-4BBC-920D-10B61E9031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0" name="Freeform 12">
              <a:extLst>
                <a:ext uri="{FF2B5EF4-FFF2-40B4-BE49-F238E27FC236}">
                  <a16:creationId xmlns:a16="http://schemas.microsoft.com/office/drawing/2014/main" id="{E9AEFAD7-4DC0-4775-B278-443CAC8644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1" name="Freeform 13">
              <a:extLst>
                <a:ext uri="{FF2B5EF4-FFF2-40B4-BE49-F238E27FC236}">
                  <a16:creationId xmlns:a16="http://schemas.microsoft.com/office/drawing/2014/main" id="{95A2EB89-70BA-48F4-BAFF-2C75612915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2" name="Freeform 14">
              <a:extLst>
                <a:ext uri="{FF2B5EF4-FFF2-40B4-BE49-F238E27FC236}">
                  <a16:creationId xmlns:a16="http://schemas.microsoft.com/office/drawing/2014/main" id="{7F9F7D8E-8CDE-4DC5-85E8-4E0627B10D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3" name="Freeform 15">
              <a:extLst>
                <a:ext uri="{FF2B5EF4-FFF2-40B4-BE49-F238E27FC236}">
                  <a16:creationId xmlns:a16="http://schemas.microsoft.com/office/drawing/2014/main" id="{393A9604-57DC-435F-8D02-267C0E3FEE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4" name="Freeform 16">
              <a:extLst>
                <a:ext uri="{FF2B5EF4-FFF2-40B4-BE49-F238E27FC236}">
                  <a16:creationId xmlns:a16="http://schemas.microsoft.com/office/drawing/2014/main" id="{BF551FAC-C8A0-424D-A9AB-B4D87ED05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5" name="Freeform 17">
              <a:extLst>
                <a:ext uri="{FF2B5EF4-FFF2-40B4-BE49-F238E27FC236}">
                  <a16:creationId xmlns:a16="http://schemas.microsoft.com/office/drawing/2014/main" id="{5FC7B832-CD9A-475E-A23A-282E2D9D23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6" name="Freeform 18">
              <a:extLst>
                <a:ext uri="{FF2B5EF4-FFF2-40B4-BE49-F238E27FC236}">
                  <a16:creationId xmlns:a16="http://schemas.microsoft.com/office/drawing/2014/main" id="{3405D3F7-11EB-4F41-842F-BC30C5BA7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7" name="Freeform 19">
              <a:extLst>
                <a:ext uri="{FF2B5EF4-FFF2-40B4-BE49-F238E27FC236}">
                  <a16:creationId xmlns:a16="http://schemas.microsoft.com/office/drawing/2014/main" id="{85045B1A-5280-45D4-8595-463F1366A9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8" name="Freeform 20">
              <a:extLst>
                <a:ext uri="{FF2B5EF4-FFF2-40B4-BE49-F238E27FC236}">
                  <a16:creationId xmlns:a16="http://schemas.microsoft.com/office/drawing/2014/main" id="{059FB722-E5B1-4CB5-8D09-E3AC70209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9" name="Freeform 21">
              <a:extLst>
                <a:ext uri="{FF2B5EF4-FFF2-40B4-BE49-F238E27FC236}">
                  <a16:creationId xmlns:a16="http://schemas.microsoft.com/office/drawing/2014/main" id="{2AF74CE9-4009-4B55-851A-6EC1419CD5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0" name="Freeform 22">
              <a:extLst>
                <a:ext uri="{FF2B5EF4-FFF2-40B4-BE49-F238E27FC236}">
                  <a16:creationId xmlns:a16="http://schemas.microsoft.com/office/drawing/2014/main" id="{0A77AB78-F870-4BCC-8746-488F0E0904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65" name="Group 31">
            <a:extLst>
              <a:ext uri="{FF2B5EF4-FFF2-40B4-BE49-F238E27FC236}">
                <a16:creationId xmlns:a16="http://schemas.microsoft.com/office/drawing/2014/main" id="{1C50F7A2-3BDC-423D-85F1-EE031C2145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33" name="Freeform 27">
              <a:extLst>
                <a:ext uri="{FF2B5EF4-FFF2-40B4-BE49-F238E27FC236}">
                  <a16:creationId xmlns:a16="http://schemas.microsoft.com/office/drawing/2014/main" id="{80C7F85B-CE12-4F37-A66A-31DF1991FE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4" name="Freeform 28">
              <a:extLst>
                <a:ext uri="{FF2B5EF4-FFF2-40B4-BE49-F238E27FC236}">
                  <a16:creationId xmlns:a16="http://schemas.microsoft.com/office/drawing/2014/main" id="{7E391A02-6C84-4F20-8784-AD1AB8279F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5" name="Freeform 29">
              <a:extLst>
                <a:ext uri="{FF2B5EF4-FFF2-40B4-BE49-F238E27FC236}">
                  <a16:creationId xmlns:a16="http://schemas.microsoft.com/office/drawing/2014/main" id="{674CF377-E511-4F42-9D68-51CB4191E5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6" name="Freeform 30">
              <a:extLst>
                <a:ext uri="{FF2B5EF4-FFF2-40B4-BE49-F238E27FC236}">
                  <a16:creationId xmlns:a16="http://schemas.microsoft.com/office/drawing/2014/main" id="{14119359-AB96-4A01-A096-ABCC56101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7" name="Freeform 31">
              <a:extLst>
                <a:ext uri="{FF2B5EF4-FFF2-40B4-BE49-F238E27FC236}">
                  <a16:creationId xmlns:a16="http://schemas.microsoft.com/office/drawing/2014/main" id="{6753D864-28A5-4E32-91E5-AD7C721A4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8" name="Freeform 32">
              <a:extLst>
                <a:ext uri="{FF2B5EF4-FFF2-40B4-BE49-F238E27FC236}">
                  <a16:creationId xmlns:a16="http://schemas.microsoft.com/office/drawing/2014/main" id="{70B3E479-AB6A-4B12-A3D5-B2D3B3DA22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9" name="Freeform 33">
              <a:extLst>
                <a:ext uri="{FF2B5EF4-FFF2-40B4-BE49-F238E27FC236}">
                  <a16:creationId xmlns:a16="http://schemas.microsoft.com/office/drawing/2014/main" id="{7FBAB753-F3BA-478C-8E6C-EEFD4D17C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40" name="Freeform 34">
              <a:extLst>
                <a:ext uri="{FF2B5EF4-FFF2-40B4-BE49-F238E27FC236}">
                  <a16:creationId xmlns:a16="http://schemas.microsoft.com/office/drawing/2014/main" id="{47AD49C2-29A7-4BCF-AE3B-5DD422BA4B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41" name="Freeform 35">
              <a:extLst>
                <a:ext uri="{FF2B5EF4-FFF2-40B4-BE49-F238E27FC236}">
                  <a16:creationId xmlns:a16="http://schemas.microsoft.com/office/drawing/2014/main" id="{A3FD5355-1EFB-4D0E-9041-7054C62C6F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42" name="Freeform 36">
              <a:extLst>
                <a:ext uri="{FF2B5EF4-FFF2-40B4-BE49-F238E27FC236}">
                  <a16:creationId xmlns:a16="http://schemas.microsoft.com/office/drawing/2014/main" id="{009C505D-91C5-4318-AB8A-1983EE775F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3" name="Freeform 37">
              <a:extLst>
                <a:ext uri="{FF2B5EF4-FFF2-40B4-BE49-F238E27FC236}">
                  <a16:creationId xmlns:a16="http://schemas.microsoft.com/office/drawing/2014/main" id="{A141DF61-1492-46DA-B3A9-0E8357DF4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4" name="Freeform 38">
              <a:extLst>
                <a:ext uri="{FF2B5EF4-FFF2-40B4-BE49-F238E27FC236}">
                  <a16:creationId xmlns:a16="http://schemas.microsoft.com/office/drawing/2014/main" id="{0823937D-506D-4FE0-8DA8-FFFA280C31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6" name="Rectangle 45">
            <a:extLst>
              <a:ext uri="{FF2B5EF4-FFF2-40B4-BE49-F238E27FC236}">
                <a16:creationId xmlns:a16="http://schemas.microsoft.com/office/drawing/2014/main" id="{502A7C95-AB91-4503-A49F-FB44EDCBDC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7" name="Freeform 11">
            <a:extLst>
              <a:ext uri="{FF2B5EF4-FFF2-40B4-BE49-F238E27FC236}">
                <a16:creationId xmlns:a16="http://schemas.microsoft.com/office/drawing/2014/main" id="{36B23F17-5681-4D21-9841-77AB8B73E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2" name="Tytuł 1">
            <a:extLst>
              <a:ext uri="{FF2B5EF4-FFF2-40B4-BE49-F238E27FC236}">
                <a16:creationId xmlns:a16="http://schemas.microsoft.com/office/drawing/2014/main" id="{7312DFA6-563B-01F9-75FC-5018B741EABE}"/>
              </a:ext>
            </a:extLst>
          </p:cNvPr>
          <p:cNvSpPr>
            <a:spLocks noGrp="1"/>
          </p:cNvSpPr>
          <p:nvPr>
            <p:ph type="title"/>
          </p:nvPr>
        </p:nvSpPr>
        <p:spPr>
          <a:xfrm>
            <a:off x="1432062" y="624110"/>
            <a:ext cx="4653095" cy="1372522"/>
          </a:xfrm>
        </p:spPr>
        <p:txBody>
          <a:bodyPr vert="horz" lIns="91440" tIns="45720" rIns="91440" bIns="45720" rtlCol="0" anchor="t">
            <a:normAutofit fontScale="90000"/>
          </a:bodyPr>
          <a:lstStyle/>
          <a:p>
            <a:pPr>
              <a:lnSpc>
                <a:spcPct val="90000"/>
              </a:lnSpc>
            </a:pPr>
            <a:br>
              <a:rPr lang="en-US" sz="2800" dirty="0">
                <a:latin typeface="Times New Roman"/>
                <a:cs typeface="Times New Roman"/>
              </a:rPr>
            </a:br>
            <a:r>
              <a:rPr lang="en-US" sz="2800" dirty="0" err="1">
                <a:latin typeface="Times New Roman"/>
                <a:cs typeface="Times New Roman"/>
              </a:rPr>
              <a:t>Strategie</a:t>
            </a:r>
            <a:r>
              <a:rPr lang="en-US" sz="2800" dirty="0">
                <a:latin typeface="Times New Roman"/>
                <a:cs typeface="Times New Roman"/>
              </a:rPr>
              <a:t> </a:t>
            </a:r>
            <a:r>
              <a:rPr lang="en-US" sz="2800" dirty="0" err="1">
                <a:latin typeface="Times New Roman"/>
                <a:cs typeface="Times New Roman"/>
              </a:rPr>
              <a:t>wsparcia</a:t>
            </a:r>
            <a:r>
              <a:rPr lang="en-US" sz="2800" dirty="0">
                <a:latin typeface="Times New Roman"/>
                <a:cs typeface="Times New Roman"/>
              </a:rPr>
              <a:t> </a:t>
            </a:r>
            <a:r>
              <a:rPr lang="en-US" sz="2800" dirty="0" err="1">
                <a:latin typeface="Times New Roman"/>
                <a:cs typeface="Times New Roman"/>
              </a:rPr>
              <a:t>uczniów</a:t>
            </a:r>
            <a:r>
              <a:rPr lang="en-US" sz="2800" dirty="0">
                <a:latin typeface="Times New Roman"/>
                <a:cs typeface="Times New Roman"/>
              </a:rPr>
              <a:t> (I):</a:t>
            </a:r>
            <a:br>
              <a:rPr lang="en-US" sz="2800" dirty="0">
                <a:latin typeface="Times New Roman"/>
                <a:cs typeface="Times New Roman"/>
              </a:rPr>
            </a:br>
            <a:r>
              <a:rPr lang="en-US" sz="2800" dirty="0" err="1">
                <a:latin typeface="Times New Roman"/>
                <a:cs typeface="Times New Roman"/>
              </a:rPr>
              <a:t>pisanie</a:t>
            </a:r>
            <a:r>
              <a:rPr lang="en-US" sz="2800" dirty="0">
                <a:latin typeface="Times New Roman"/>
                <a:cs typeface="Times New Roman"/>
              </a:rPr>
              <a:t> </a:t>
            </a:r>
            <a:r>
              <a:rPr lang="en-US" sz="2800" dirty="0" err="1">
                <a:latin typeface="Times New Roman"/>
                <a:cs typeface="Times New Roman"/>
              </a:rPr>
              <a:t>rozprawki</a:t>
            </a:r>
            <a:r>
              <a:rPr lang="en-US" sz="2800" dirty="0">
                <a:latin typeface="Times New Roman"/>
                <a:cs typeface="Times New Roman"/>
              </a:rPr>
              <a:t> </a:t>
            </a:r>
            <a:r>
              <a:rPr lang="en-US" sz="2800" dirty="0" err="1">
                <a:latin typeface="Times New Roman"/>
                <a:cs typeface="Times New Roman"/>
              </a:rPr>
              <a:t>krok</a:t>
            </a:r>
            <a:r>
              <a:rPr lang="en-US" sz="2800" dirty="0">
                <a:latin typeface="Times New Roman"/>
                <a:cs typeface="Times New Roman"/>
              </a:rPr>
              <a:t> po </a:t>
            </a:r>
            <a:r>
              <a:rPr lang="en-US" sz="2800" dirty="0" err="1">
                <a:latin typeface="Times New Roman"/>
                <a:cs typeface="Times New Roman"/>
              </a:rPr>
              <a:t>kroku</a:t>
            </a:r>
            <a:r>
              <a:rPr lang="en-US" sz="2800" dirty="0">
                <a:latin typeface="Times New Roman"/>
                <a:cs typeface="Times New Roman"/>
              </a:rPr>
              <a:t> </a:t>
            </a:r>
            <a:endParaRPr lang="pl-PL" sz="2800" dirty="0" err="1"/>
          </a:p>
        </p:txBody>
      </p:sp>
      <p:sp>
        <p:nvSpPr>
          <p:cNvPr id="68" name="Content Placeholder 14">
            <a:extLst>
              <a:ext uri="{FF2B5EF4-FFF2-40B4-BE49-F238E27FC236}">
                <a16:creationId xmlns:a16="http://schemas.microsoft.com/office/drawing/2014/main" id="{E5D4568B-DCDE-5E12-F3B2-F0ACCACED6EF}"/>
              </a:ext>
            </a:extLst>
          </p:cNvPr>
          <p:cNvSpPr>
            <a:spLocks noGrp="1"/>
          </p:cNvSpPr>
          <p:nvPr>
            <p:ph sz="half" idx="2"/>
          </p:nvPr>
        </p:nvSpPr>
        <p:spPr>
          <a:xfrm>
            <a:off x="1683955" y="2133600"/>
            <a:ext cx="4229645" cy="3777622"/>
          </a:xfrm>
        </p:spPr>
        <p:txBody>
          <a:bodyPr vert="horz" lIns="91440" tIns="45720" rIns="91440" bIns="45720" rtlCol="0" anchor="t">
            <a:normAutofit/>
          </a:bodyPr>
          <a:lstStyle/>
          <a:p>
            <a:pPr marL="0" indent="0">
              <a:buNone/>
            </a:pPr>
            <a:r>
              <a:rPr lang="en-US" sz="2800" dirty="0">
                <a:solidFill>
                  <a:srgbClr val="262626"/>
                </a:solidFill>
                <a:latin typeface="Times New Roman"/>
                <a:cs typeface="Times New Roman"/>
              </a:rPr>
              <a:t>Temat → </a:t>
            </a:r>
            <a:r>
              <a:rPr lang="en-US" sz="2800" dirty="0" err="1">
                <a:solidFill>
                  <a:srgbClr val="262626"/>
                </a:solidFill>
                <a:latin typeface="Times New Roman"/>
                <a:cs typeface="Times New Roman"/>
              </a:rPr>
              <a:t>teza</a:t>
            </a:r>
            <a:r>
              <a:rPr lang="en-US" sz="2800" dirty="0">
                <a:solidFill>
                  <a:srgbClr val="262626"/>
                </a:solidFill>
                <a:latin typeface="Times New Roman"/>
                <a:cs typeface="Times New Roman"/>
              </a:rPr>
              <a:t> </a:t>
            </a:r>
            <a:r>
              <a:rPr lang="en-US" sz="2800" dirty="0" err="1">
                <a:solidFill>
                  <a:srgbClr val="262626"/>
                </a:solidFill>
                <a:latin typeface="Times New Roman"/>
                <a:cs typeface="Times New Roman"/>
              </a:rPr>
              <a:t>lub</a:t>
            </a:r>
            <a:r>
              <a:rPr lang="en-US" sz="2800" dirty="0">
                <a:solidFill>
                  <a:srgbClr val="262626"/>
                </a:solidFill>
                <a:latin typeface="Times New Roman"/>
                <a:cs typeface="Times New Roman"/>
              </a:rPr>
              <a:t> </a:t>
            </a:r>
            <a:r>
              <a:rPr lang="en-US" sz="2800" dirty="0" err="1">
                <a:solidFill>
                  <a:srgbClr val="262626"/>
                </a:solidFill>
                <a:latin typeface="Times New Roman"/>
                <a:cs typeface="Times New Roman"/>
              </a:rPr>
              <a:t>hipoteza</a:t>
            </a:r>
            <a:r>
              <a:rPr lang="en-US" sz="2800" dirty="0">
                <a:solidFill>
                  <a:srgbClr val="262626"/>
                </a:solidFill>
                <a:latin typeface="Times New Roman"/>
                <a:cs typeface="Times New Roman"/>
              </a:rPr>
              <a:t> → plan → </a:t>
            </a:r>
            <a:r>
              <a:rPr lang="en-US" sz="2800" dirty="0" err="1">
                <a:solidFill>
                  <a:srgbClr val="262626"/>
                </a:solidFill>
                <a:latin typeface="Times New Roman"/>
                <a:cs typeface="Times New Roman"/>
              </a:rPr>
              <a:t>wstęp</a:t>
            </a:r>
            <a:r>
              <a:rPr lang="en-US" sz="2800" dirty="0">
                <a:solidFill>
                  <a:srgbClr val="262626"/>
                </a:solidFill>
                <a:latin typeface="Times New Roman"/>
                <a:cs typeface="Times New Roman"/>
              </a:rPr>
              <a:t> → </a:t>
            </a:r>
            <a:r>
              <a:rPr lang="en-US" sz="2800" dirty="0" err="1">
                <a:solidFill>
                  <a:srgbClr val="262626"/>
                </a:solidFill>
                <a:latin typeface="Times New Roman"/>
                <a:cs typeface="Times New Roman"/>
              </a:rPr>
              <a:t>argumenty</a:t>
            </a:r>
            <a:r>
              <a:rPr lang="en-US" sz="2800" dirty="0">
                <a:solidFill>
                  <a:srgbClr val="262626"/>
                </a:solidFill>
                <a:latin typeface="Times New Roman"/>
                <a:cs typeface="Times New Roman"/>
              </a:rPr>
              <a:t> (</a:t>
            </a:r>
            <a:r>
              <a:rPr lang="en-US" sz="2800" dirty="0" err="1">
                <a:solidFill>
                  <a:srgbClr val="262626"/>
                </a:solidFill>
                <a:latin typeface="Times New Roman"/>
                <a:cs typeface="Times New Roman"/>
              </a:rPr>
              <a:t>przykłady</a:t>
            </a:r>
            <a:r>
              <a:rPr lang="en-US" sz="2800" dirty="0">
                <a:solidFill>
                  <a:srgbClr val="262626"/>
                </a:solidFill>
                <a:latin typeface="Times New Roman"/>
                <a:cs typeface="Times New Roman"/>
              </a:rPr>
              <a:t>, </a:t>
            </a:r>
            <a:r>
              <a:rPr lang="en-US" sz="2800" dirty="0" err="1">
                <a:solidFill>
                  <a:srgbClr val="262626"/>
                </a:solidFill>
                <a:latin typeface="Times New Roman"/>
                <a:cs typeface="Times New Roman"/>
              </a:rPr>
              <a:t>konteksty</a:t>
            </a:r>
            <a:r>
              <a:rPr lang="en-US" sz="2800" dirty="0">
                <a:solidFill>
                  <a:srgbClr val="262626"/>
                </a:solidFill>
                <a:latin typeface="Times New Roman"/>
                <a:cs typeface="Times New Roman"/>
              </a:rPr>
              <a:t>) → </a:t>
            </a:r>
            <a:r>
              <a:rPr lang="en-US" sz="2800" dirty="0" err="1">
                <a:solidFill>
                  <a:srgbClr val="262626"/>
                </a:solidFill>
                <a:latin typeface="Times New Roman"/>
                <a:cs typeface="Times New Roman"/>
              </a:rPr>
              <a:t>zakończenie</a:t>
            </a:r>
            <a:r>
              <a:rPr lang="en-US" sz="2800" dirty="0">
                <a:solidFill>
                  <a:srgbClr val="262626"/>
                </a:solidFill>
                <a:latin typeface="Times New Roman"/>
                <a:cs typeface="Times New Roman"/>
              </a:rPr>
              <a:t> → </a:t>
            </a:r>
            <a:r>
              <a:rPr lang="en-US" sz="2800" dirty="0" err="1">
                <a:solidFill>
                  <a:srgbClr val="262626"/>
                </a:solidFill>
                <a:latin typeface="Times New Roman"/>
                <a:cs typeface="Times New Roman"/>
              </a:rPr>
              <a:t>sprawdzenie</a:t>
            </a:r>
            <a:r>
              <a:rPr lang="en-US" sz="2800" dirty="0">
                <a:solidFill>
                  <a:srgbClr val="262626"/>
                </a:solidFill>
                <a:latin typeface="Times New Roman"/>
                <a:cs typeface="Times New Roman"/>
              </a:rPr>
              <a:t>, sięgnięcie do </a:t>
            </a:r>
            <a:r>
              <a:rPr lang="en-US" sz="2800" dirty="0" err="1">
                <a:solidFill>
                  <a:srgbClr val="262626"/>
                </a:solidFill>
                <a:latin typeface="Times New Roman"/>
                <a:cs typeface="Times New Roman"/>
              </a:rPr>
              <a:t>słownika</a:t>
            </a:r>
            <a:endParaRPr lang="en-US" sz="2800" dirty="0">
              <a:solidFill>
                <a:srgbClr val="262626"/>
              </a:solidFill>
              <a:latin typeface="Times New Roman"/>
              <a:cs typeface="Times New Roman"/>
            </a:endParaRPr>
          </a:p>
        </p:txBody>
      </p:sp>
      <p:sp>
        <p:nvSpPr>
          <p:cNvPr id="69" name="Rectangle 49">
            <a:extLst>
              <a:ext uri="{FF2B5EF4-FFF2-40B4-BE49-F238E27FC236}">
                <a16:creationId xmlns:a16="http://schemas.microsoft.com/office/drawing/2014/main" id="{14D3FC47-222E-4F44-B90D-2FE7588E8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3163" y="835131"/>
            <a:ext cx="2476817" cy="2548916"/>
          </a:xfrm>
          <a:prstGeom prst="rect">
            <a:avLst/>
          </a:prstGeom>
          <a:solidFill>
            <a:srgbClr val="FFFFFE"/>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Obraz 10" descr="Obraz zawierający tekst, pismo odręczne, papier, list&#10;&#10;Zawartość wygenerowana przez AI może być niepoprawna.">
            <a:extLst>
              <a:ext uri="{FF2B5EF4-FFF2-40B4-BE49-F238E27FC236}">
                <a16:creationId xmlns:a16="http://schemas.microsoft.com/office/drawing/2014/main" id="{F5C1BD3F-22C3-A43B-9D5D-70EB5B103777}"/>
              </a:ext>
            </a:extLst>
          </p:cNvPr>
          <p:cNvPicPr>
            <a:picLocks noChangeAspect="1"/>
          </p:cNvPicPr>
          <p:nvPr/>
        </p:nvPicPr>
        <p:blipFill>
          <a:blip r:embed="rId2"/>
          <a:stretch>
            <a:fillRect/>
          </a:stretch>
        </p:blipFill>
        <p:spPr>
          <a:xfrm rot="5400000">
            <a:off x="6570550" y="1291083"/>
            <a:ext cx="2198427" cy="1648820"/>
          </a:xfrm>
          <a:prstGeom prst="rect">
            <a:avLst/>
          </a:prstGeom>
        </p:spPr>
      </p:pic>
      <p:sp>
        <p:nvSpPr>
          <p:cNvPr id="70" name="Rectangle 51">
            <a:extLst>
              <a:ext uri="{FF2B5EF4-FFF2-40B4-BE49-F238E27FC236}">
                <a16:creationId xmlns:a16="http://schemas.microsoft.com/office/drawing/2014/main" id="{49C717EE-5CA6-4E65-AA03-9781CDBC6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73560" y="835131"/>
            <a:ext cx="2476817" cy="2548916"/>
          </a:xfrm>
          <a:prstGeom prst="rect">
            <a:avLst/>
          </a:prstGeom>
          <a:solidFill>
            <a:srgbClr val="FFFFFE"/>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Symbol zastępczy zawartości 8" descr="Obraz zawierający tekst, pismo odręczne, papier, książka&#10;&#10;Zawartość wygenerowana przez AI może być niepoprawna.">
            <a:extLst>
              <a:ext uri="{FF2B5EF4-FFF2-40B4-BE49-F238E27FC236}">
                <a16:creationId xmlns:a16="http://schemas.microsoft.com/office/drawing/2014/main" id="{106CC2A3-FBD4-3615-0B48-CD35D6527AD1}"/>
              </a:ext>
            </a:extLst>
          </p:cNvPr>
          <p:cNvPicPr>
            <a:picLocks noChangeAspect="1"/>
          </p:cNvPicPr>
          <p:nvPr/>
        </p:nvPicPr>
        <p:blipFill>
          <a:blip r:embed="rId3"/>
          <a:stretch>
            <a:fillRect/>
          </a:stretch>
        </p:blipFill>
        <p:spPr>
          <a:xfrm rot="5400000">
            <a:off x="9220947" y="1291083"/>
            <a:ext cx="2198427" cy="1648820"/>
          </a:xfrm>
          <a:prstGeom prst="rect">
            <a:avLst/>
          </a:prstGeom>
        </p:spPr>
      </p:pic>
      <p:sp>
        <p:nvSpPr>
          <p:cNvPr id="71" name="Rectangle 53">
            <a:extLst>
              <a:ext uri="{FF2B5EF4-FFF2-40B4-BE49-F238E27FC236}">
                <a16:creationId xmlns:a16="http://schemas.microsoft.com/office/drawing/2014/main" id="{C3315F51-7DB1-481B-BEB0-C2972A038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3163" y="3565196"/>
            <a:ext cx="2476817" cy="2548916"/>
          </a:xfrm>
          <a:prstGeom prst="rect">
            <a:avLst/>
          </a:prstGeom>
          <a:solidFill>
            <a:srgbClr val="FFFFFE"/>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Symbol zastępczy zawartości 7" descr="Obraz zawierający tekst, paragon, papier, w pomieszczeniu&#10;&#10;Zawartość wygenerowana przez AI może być niepoprawna.">
            <a:extLst>
              <a:ext uri="{FF2B5EF4-FFF2-40B4-BE49-F238E27FC236}">
                <a16:creationId xmlns:a16="http://schemas.microsoft.com/office/drawing/2014/main" id="{0454E194-9A5E-3813-714E-6CFDEB621A81}"/>
              </a:ext>
            </a:extLst>
          </p:cNvPr>
          <p:cNvPicPr>
            <a:picLocks noGrp="1" noChangeAspect="1"/>
          </p:cNvPicPr>
          <p:nvPr>
            <p:ph sz="half" idx="1"/>
          </p:nvPr>
        </p:nvPicPr>
        <p:blipFill>
          <a:blip r:embed="rId4"/>
          <a:stretch>
            <a:fillRect/>
          </a:stretch>
        </p:blipFill>
        <p:spPr>
          <a:xfrm rot="5400000">
            <a:off x="6570550" y="4021148"/>
            <a:ext cx="2198427" cy="1648820"/>
          </a:xfrm>
          <a:prstGeom prst="rect">
            <a:avLst/>
          </a:prstGeom>
        </p:spPr>
      </p:pic>
      <p:sp>
        <p:nvSpPr>
          <p:cNvPr id="72" name="Rectangle 55">
            <a:extLst>
              <a:ext uri="{FF2B5EF4-FFF2-40B4-BE49-F238E27FC236}">
                <a16:creationId xmlns:a16="http://schemas.microsoft.com/office/drawing/2014/main" id="{23496655-B913-4188-B56E-764EC61F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73560" y="3565196"/>
            <a:ext cx="2476817" cy="2548916"/>
          </a:xfrm>
          <a:prstGeom prst="rect">
            <a:avLst/>
          </a:prstGeom>
          <a:solidFill>
            <a:srgbClr val="FFFFFE"/>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Obraz 9" descr="Obraz zawierający tekst, papier, pismo odręczne, książka&#10;&#10;Zawartość wygenerowana przez AI może być niepoprawna.">
            <a:extLst>
              <a:ext uri="{FF2B5EF4-FFF2-40B4-BE49-F238E27FC236}">
                <a16:creationId xmlns:a16="http://schemas.microsoft.com/office/drawing/2014/main" id="{AA438941-ABD8-E58C-7A10-09127DCE1176}"/>
              </a:ext>
            </a:extLst>
          </p:cNvPr>
          <p:cNvPicPr>
            <a:picLocks noChangeAspect="1"/>
          </p:cNvPicPr>
          <p:nvPr/>
        </p:nvPicPr>
        <p:blipFill>
          <a:blip r:embed="rId5"/>
          <a:stretch>
            <a:fillRect/>
          </a:stretch>
        </p:blipFill>
        <p:spPr>
          <a:xfrm rot="5400000">
            <a:off x="9220947" y="4021148"/>
            <a:ext cx="2198427" cy="1648820"/>
          </a:xfrm>
          <a:prstGeom prst="rect">
            <a:avLst/>
          </a:prstGeom>
        </p:spPr>
      </p:pic>
    </p:spTree>
    <p:extLst>
      <p:ext uri="{BB962C8B-B14F-4D97-AF65-F5344CB8AC3E}">
        <p14:creationId xmlns:p14="http://schemas.microsoft.com/office/powerpoint/2010/main" val="2295170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6A9EC79-2E62-F5F7-D173-F0CDC39E036F}"/>
              </a:ext>
            </a:extLst>
          </p:cNvPr>
          <p:cNvSpPr>
            <a:spLocks noGrp="1"/>
          </p:cNvSpPr>
          <p:nvPr>
            <p:ph type="title"/>
          </p:nvPr>
        </p:nvSpPr>
        <p:spPr/>
        <p:txBody>
          <a:bodyPr/>
          <a:lstStyle/>
          <a:p>
            <a:r>
              <a:rPr lang="en-US" sz="2800" dirty="0" err="1">
                <a:solidFill>
                  <a:schemeClr val="tx1"/>
                </a:solidFill>
                <a:latin typeface="Times New Roman"/>
                <a:cs typeface="Times New Roman"/>
              </a:rPr>
              <a:t>Strategie</a:t>
            </a:r>
            <a:r>
              <a:rPr lang="en-US" sz="2800" dirty="0">
                <a:solidFill>
                  <a:schemeClr val="tx1"/>
                </a:solidFill>
                <a:latin typeface="Times New Roman"/>
                <a:cs typeface="Times New Roman"/>
              </a:rPr>
              <a:t> </a:t>
            </a:r>
            <a:r>
              <a:rPr lang="en-US" sz="2800" dirty="0" err="1">
                <a:solidFill>
                  <a:schemeClr val="tx1"/>
                </a:solidFill>
                <a:latin typeface="Times New Roman"/>
                <a:cs typeface="Times New Roman"/>
              </a:rPr>
              <a:t>wsparcia</a:t>
            </a:r>
            <a:r>
              <a:rPr lang="en-US" sz="2800" dirty="0">
                <a:solidFill>
                  <a:schemeClr val="tx1"/>
                </a:solidFill>
                <a:latin typeface="Times New Roman"/>
                <a:cs typeface="Times New Roman"/>
              </a:rPr>
              <a:t> </a:t>
            </a:r>
            <a:r>
              <a:rPr lang="en-US" sz="2800" dirty="0" err="1">
                <a:solidFill>
                  <a:schemeClr val="tx1"/>
                </a:solidFill>
                <a:latin typeface="Times New Roman"/>
                <a:cs typeface="Times New Roman"/>
              </a:rPr>
              <a:t>uczniów</a:t>
            </a:r>
            <a:r>
              <a:rPr lang="en-US" sz="2800" dirty="0">
                <a:solidFill>
                  <a:schemeClr val="tx1"/>
                </a:solidFill>
                <a:latin typeface="Times New Roman"/>
                <a:cs typeface="Times New Roman"/>
              </a:rPr>
              <a:t> (II): </a:t>
            </a:r>
            <a:r>
              <a:rPr lang="en-US" sz="2800" dirty="0" err="1">
                <a:solidFill>
                  <a:schemeClr val="tx1"/>
                </a:solidFill>
                <a:latin typeface="Times New Roman"/>
                <a:ea typeface="+mj-lt"/>
                <a:cs typeface="Times New Roman"/>
              </a:rPr>
              <a:t>analizowanie</a:t>
            </a:r>
            <a:r>
              <a:rPr lang="en-US" sz="2800" dirty="0">
                <a:solidFill>
                  <a:schemeClr val="tx1"/>
                </a:solidFill>
                <a:latin typeface="Times New Roman"/>
                <a:ea typeface="+mj-lt"/>
                <a:cs typeface="Times New Roman"/>
              </a:rPr>
              <a:t> </a:t>
            </a:r>
            <a:r>
              <a:rPr lang="en-US" sz="2800" dirty="0" err="1">
                <a:solidFill>
                  <a:schemeClr val="tx1"/>
                </a:solidFill>
                <a:latin typeface="Times New Roman"/>
                <a:ea typeface="+mj-lt"/>
                <a:cs typeface="Times New Roman"/>
              </a:rPr>
              <a:t>przykładowych</a:t>
            </a:r>
            <a:r>
              <a:rPr lang="en-US" sz="2800" dirty="0">
                <a:solidFill>
                  <a:schemeClr val="tx1"/>
                </a:solidFill>
                <a:latin typeface="Times New Roman"/>
                <a:ea typeface="+mj-lt"/>
                <a:cs typeface="Times New Roman"/>
              </a:rPr>
              <a:t> </a:t>
            </a:r>
            <a:r>
              <a:rPr lang="en-US" sz="2800" dirty="0" err="1">
                <a:solidFill>
                  <a:schemeClr val="tx1"/>
                </a:solidFill>
                <a:latin typeface="Times New Roman"/>
                <a:ea typeface="+mj-lt"/>
                <a:cs typeface="Times New Roman"/>
              </a:rPr>
              <a:t>rozprawek</a:t>
            </a:r>
            <a:endParaRPr lang="pl-PL" dirty="0" err="1">
              <a:solidFill>
                <a:schemeClr val="tx1"/>
              </a:solidFill>
              <a:latin typeface="Times New Roman"/>
              <a:cs typeface="Times New Roman"/>
            </a:endParaRPr>
          </a:p>
        </p:txBody>
      </p:sp>
      <p:sp>
        <p:nvSpPr>
          <p:cNvPr id="3" name="Symbol zastępczy zawartości 2">
            <a:extLst>
              <a:ext uri="{FF2B5EF4-FFF2-40B4-BE49-F238E27FC236}">
                <a16:creationId xmlns:a16="http://schemas.microsoft.com/office/drawing/2014/main" id="{D4C4BCC0-3914-50D7-E46E-7E9F0E3F0811}"/>
              </a:ext>
            </a:extLst>
          </p:cNvPr>
          <p:cNvSpPr>
            <a:spLocks noGrp="1"/>
          </p:cNvSpPr>
          <p:nvPr>
            <p:ph sz="half" idx="1"/>
          </p:nvPr>
        </p:nvSpPr>
        <p:spPr/>
        <p:txBody>
          <a:bodyPr vert="horz" lIns="91440" tIns="45720" rIns="91440" bIns="45720" rtlCol="0" anchor="t">
            <a:normAutofit fontScale="92500" lnSpcReduction="10000"/>
          </a:bodyPr>
          <a:lstStyle/>
          <a:p>
            <a:r>
              <a:rPr lang="pl-PL" dirty="0">
                <a:solidFill>
                  <a:schemeClr val="tx1"/>
                </a:solidFill>
                <a:latin typeface="Times New Roman"/>
                <a:cs typeface="Times New Roman"/>
              </a:rPr>
              <a:t>Czy łatwo być sobą?  </a:t>
            </a:r>
            <a:r>
              <a:rPr lang="pl-PL" dirty="0">
                <a:solidFill>
                  <a:schemeClr val="tx1"/>
                </a:solidFill>
                <a:ea typeface="+mn-lt"/>
                <a:cs typeface="+mn-lt"/>
              </a:rPr>
              <a:t>–</a:t>
            </a:r>
            <a:r>
              <a:rPr lang="pl-PL" dirty="0">
                <a:solidFill>
                  <a:schemeClr val="tx1"/>
                </a:solidFill>
                <a:latin typeface="Century Gothic"/>
                <a:cs typeface="Times New Roman"/>
              </a:rPr>
              <a:t> </a:t>
            </a:r>
            <a:r>
              <a:rPr lang="pl-PL" dirty="0">
                <a:solidFill>
                  <a:schemeClr val="tx1"/>
                </a:solidFill>
                <a:latin typeface="Times New Roman"/>
                <a:cs typeface="Times New Roman"/>
              </a:rPr>
              <a:t>wstęp</a:t>
            </a:r>
          </a:p>
          <a:p>
            <a:pPr marL="0" indent="0">
              <a:buNone/>
            </a:pPr>
            <a:r>
              <a:rPr lang="lt-LT" sz="1700" dirty="0">
                <a:solidFill>
                  <a:schemeClr val="tx1"/>
                </a:solidFill>
                <a:latin typeface="Times New Roman" panose="02020603050405020304" pitchFamily="18" charset="0"/>
                <a:cs typeface="Times New Roman" panose="02020603050405020304" pitchFamily="18" charset="0"/>
              </a:rPr>
              <a:t>O </a:t>
            </a:r>
            <a:r>
              <a:rPr lang="lt-LT" sz="1700" dirty="0" err="1">
                <a:solidFill>
                  <a:schemeClr val="tx1"/>
                </a:solidFill>
                <a:latin typeface="Times New Roman" panose="02020603050405020304" pitchFamily="18" charset="0"/>
                <a:cs typeface="Times New Roman" panose="02020603050405020304" pitchFamily="18" charset="0"/>
              </a:rPr>
              <a:t>pozostawaniu</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sobą</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wierności</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wyznawanym</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wartościom</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mówi</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się</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od</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dawna</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Bohaterowie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mitów</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greckich</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tacy</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jak</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Syzyf</a:t>
            </a:r>
            <a:r>
              <a:rPr lang="lt-LT" sz="1700" dirty="0">
                <a:solidFill>
                  <a:schemeClr val="tx1"/>
                </a:solidFill>
                <a:latin typeface="Times New Roman" panose="02020603050405020304" pitchFamily="18" charset="0"/>
                <a:cs typeface="Times New Roman" panose="02020603050405020304" pitchFamily="18" charset="0"/>
              </a:rPr>
              <a:t> i </a:t>
            </a:r>
            <a:r>
              <a:rPr lang="lt-LT" sz="1700" dirty="0" err="1">
                <a:solidFill>
                  <a:schemeClr val="tx1"/>
                </a:solidFill>
                <a:latin typeface="Times New Roman" panose="02020603050405020304" pitchFamily="18" charset="0"/>
                <a:cs typeface="Times New Roman" panose="02020603050405020304" pitchFamily="18" charset="0"/>
              </a:rPr>
              <a:t>Prometeusz</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znani</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są</a:t>
            </a:r>
            <a:r>
              <a:rPr lang="lt-LT" sz="1700" dirty="0">
                <a:solidFill>
                  <a:schemeClr val="tx1"/>
                </a:solidFill>
                <a:latin typeface="Times New Roman" panose="02020603050405020304" pitchFamily="18" charset="0"/>
                <a:cs typeface="Times New Roman" panose="02020603050405020304" pitchFamily="18" charset="0"/>
              </a:rPr>
              <a:t> jako </a:t>
            </a:r>
            <a:r>
              <a:rPr lang="lt-LT" sz="1700" dirty="0" err="1">
                <a:solidFill>
                  <a:schemeClr val="tx1"/>
                </a:solidFill>
                <a:latin typeface="Times New Roman" panose="02020603050405020304" pitchFamily="18" charset="0"/>
                <a:cs typeface="Times New Roman" panose="02020603050405020304" pitchFamily="18" charset="0"/>
              </a:rPr>
              <a:t>buntownicy</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dążący</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do</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sprzeciwienia</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się</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bogom</a:t>
            </a:r>
            <a:r>
              <a:rPr lang="lt-LT" sz="1700" dirty="0">
                <a:solidFill>
                  <a:schemeClr val="tx1"/>
                </a:solidFill>
                <a:latin typeface="Times New Roman" panose="02020603050405020304" pitchFamily="18" charset="0"/>
                <a:cs typeface="Times New Roman" panose="02020603050405020304" pitchFamily="18" charset="0"/>
              </a:rPr>
              <a:t> i </a:t>
            </a:r>
            <a:r>
              <a:rPr lang="lt-LT" sz="1700" dirty="0" err="1">
                <a:solidFill>
                  <a:schemeClr val="tx1"/>
                </a:solidFill>
                <a:latin typeface="Times New Roman" panose="02020603050405020304" pitchFamily="18" charset="0"/>
                <a:cs typeface="Times New Roman" panose="02020603050405020304" pitchFamily="18" charset="0"/>
              </a:rPr>
              <a:t>zmiany</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porządku</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świata</a:t>
            </a:r>
            <a:r>
              <a:rPr lang="lt-LT" sz="1700" dirty="0">
                <a:solidFill>
                  <a:schemeClr val="tx1"/>
                </a:solidFill>
                <a:latin typeface="Times New Roman" panose="02020603050405020304" pitchFamily="18" charset="0"/>
                <a:cs typeface="Times New Roman" panose="02020603050405020304" pitchFamily="18" charset="0"/>
              </a:rPr>
              <a:t>. W </a:t>
            </a:r>
            <a:r>
              <a:rPr lang="lt-LT" sz="1700" dirty="0" err="1">
                <a:solidFill>
                  <a:schemeClr val="tx1"/>
                </a:solidFill>
                <a:latin typeface="Times New Roman" panose="02020603050405020304" pitchFamily="18" charset="0"/>
                <a:cs typeface="Times New Roman" panose="02020603050405020304" pitchFamily="18" charset="0"/>
              </a:rPr>
              <a:t>epoce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oświecenia</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zachęcano</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ludzi</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do</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korzystania</a:t>
            </a:r>
            <a:r>
              <a:rPr lang="lt-LT" sz="1700" dirty="0">
                <a:solidFill>
                  <a:schemeClr val="tx1"/>
                </a:solidFill>
                <a:latin typeface="Times New Roman" panose="02020603050405020304" pitchFamily="18" charset="0"/>
                <a:cs typeface="Times New Roman" panose="02020603050405020304" pitchFamily="18" charset="0"/>
              </a:rPr>
              <a:t> z </a:t>
            </a:r>
            <a:r>
              <a:rPr lang="lt-LT" sz="1700" dirty="0" err="1">
                <a:solidFill>
                  <a:schemeClr val="tx1"/>
                </a:solidFill>
                <a:latin typeface="Times New Roman" panose="02020603050405020304" pitchFamily="18" charset="0"/>
                <a:cs typeface="Times New Roman" panose="02020603050405020304" pitchFamily="18" charset="0"/>
              </a:rPr>
              <a:t>rozumu</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oraz</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dążenia</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do</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poznania</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nieznanych</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zjawisk</a:t>
            </a:r>
            <a:r>
              <a:rPr lang="lt-LT" sz="1700" dirty="0">
                <a:solidFill>
                  <a:schemeClr val="tx1"/>
                </a:solidFill>
                <a:latin typeface="Times New Roman" panose="02020603050405020304" pitchFamily="18" charset="0"/>
                <a:cs typeface="Times New Roman" panose="02020603050405020304" pitchFamily="18" charset="0"/>
              </a:rPr>
              <a:t>. W XXI </a:t>
            </a:r>
            <a:r>
              <a:rPr lang="lt-LT" sz="1700" dirty="0" err="1">
                <a:solidFill>
                  <a:schemeClr val="tx1"/>
                </a:solidFill>
                <a:latin typeface="Times New Roman" panose="02020603050405020304" pitchFamily="18" charset="0"/>
                <a:cs typeface="Times New Roman" panose="02020603050405020304" pitchFamily="18" charset="0"/>
              </a:rPr>
              <a:t>wieku</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koncepcja</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wierności</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sobie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pozostała</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niemal</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niezmieniona</a:t>
            </a:r>
            <a:r>
              <a:rPr lang="lt-LT" sz="1700" dirty="0">
                <a:solidFill>
                  <a:schemeClr val="tx1"/>
                </a:solidFill>
                <a:latin typeface="Times New Roman" panose="02020603050405020304" pitchFamily="18" charset="0"/>
                <a:cs typeface="Times New Roman" panose="02020603050405020304" pitchFamily="18" charset="0"/>
              </a:rPr>
              <a:t>, a </a:t>
            </a:r>
            <a:r>
              <a:rPr lang="lt-LT" sz="1700" dirty="0" err="1">
                <a:solidFill>
                  <a:schemeClr val="tx1"/>
                </a:solidFill>
                <a:latin typeface="Times New Roman" panose="02020603050405020304" pitchFamily="18" charset="0"/>
                <a:cs typeface="Times New Roman" panose="02020603050405020304" pitchFamily="18" charset="0"/>
              </a:rPr>
              <a:t>społeczeństwo</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jest</a:t>
            </a:r>
            <a:r>
              <a:rPr lang="lt-LT" sz="1700" dirty="0">
                <a:solidFill>
                  <a:schemeClr val="tx1"/>
                </a:solidFill>
                <a:latin typeface="Times New Roman" panose="02020603050405020304" pitchFamily="18" charset="0"/>
                <a:cs typeface="Times New Roman" panose="02020603050405020304" pitchFamily="18" charset="0"/>
              </a:rPr>
              <a:t> stale </a:t>
            </a:r>
            <a:r>
              <a:rPr lang="lt-LT" sz="1700" dirty="0" err="1">
                <a:solidFill>
                  <a:schemeClr val="tx1"/>
                </a:solidFill>
                <a:latin typeface="Times New Roman" panose="02020603050405020304" pitchFamily="18" charset="0"/>
                <a:cs typeface="Times New Roman" panose="02020603050405020304" pitchFamily="18" charset="0"/>
              </a:rPr>
              <a:t>zachęcane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do</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rozwijania</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zdolności</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twórczych</a:t>
            </a:r>
            <a:r>
              <a:rPr lang="lt-LT" sz="1700" dirty="0">
                <a:solidFill>
                  <a:schemeClr val="tx1"/>
                </a:solidFill>
                <a:latin typeface="Times New Roman" panose="02020603050405020304" pitchFamily="18" charset="0"/>
                <a:cs typeface="Times New Roman" panose="02020603050405020304" pitchFamily="18" charset="0"/>
              </a:rPr>
              <a:t> i </a:t>
            </a:r>
            <a:r>
              <a:rPr lang="lt-LT" sz="1700" dirty="0" err="1">
                <a:solidFill>
                  <a:schemeClr val="tx1"/>
                </a:solidFill>
                <a:latin typeface="Times New Roman" panose="02020603050405020304" pitchFamily="18" charset="0"/>
                <a:cs typeface="Times New Roman" panose="02020603050405020304" pitchFamily="18" charset="0"/>
              </a:rPr>
              <a:t>pielęgnowania</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swojej</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wyjątkowości</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Pod</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wpływem</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mediów</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słabnie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jednak</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pewność</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siebie</a:t>
            </a:r>
            <a:r>
              <a:rPr lang="lt-LT" sz="1700" dirty="0">
                <a:solidFill>
                  <a:schemeClr val="tx1"/>
                </a:solidFill>
                <a:latin typeface="Times New Roman" panose="02020603050405020304" pitchFamily="18" charset="0"/>
                <a:cs typeface="Times New Roman" panose="02020603050405020304" pitchFamily="18" charset="0"/>
              </a:rPr>
              <a:t>, a </a:t>
            </a:r>
            <a:r>
              <a:rPr lang="lt-LT" sz="1700" dirty="0" err="1">
                <a:solidFill>
                  <a:schemeClr val="tx1"/>
                </a:solidFill>
                <a:latin typeface="Times New Roman" panose="02020603050405020304" pitchFamily="18" charset="0"/>
                <a:cs typeface="Times New Roman" panose="02020603050405020304" pitchFamily="18" charset="0"/>
              </a:rPr>
              <a:t>jednostki</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starają</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się</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dopasować</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do</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innych</a:t>
            </a:r>
            <a:r>
              <a:rPr lang="lt-LT" sz="1700" dirty="0">
                <a:solidFill>
                  <a:schemeClr val="tx1"/>
                </a:solidFill>
                <a:latin typeface="Times New Roman" panose="02020603050405020304" pitchFamily="18" charset="0"/>
                <a:cs typeface="Times New Roman" panose="02020603050405020304" pitchFamily="18" charset="0"/>
              </a:rPr>
              <a:t>. W </a:t>
            </a:r>
            <a:r>
              <a:rPr lang="lt-LT" sz="1700" dirty="0" err="1">
                <a:solidFill>
                  <a:schemeClr val="tx1"/>
                </a:solidFill>
                <a:latin typeface="Times New Roman" panose="02020603050405020304" pitchFamily="18" charset="0"/>
                <a:cs typeface="Times New Roman" panose="02020603050405020304" pitchFamily="18" charset="0"/>
              </a:rPr>
              <a:t>takim</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przypadku</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można</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stwierdzić</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że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nie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zawsze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łatwo</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jest</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być</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sobą</a:t>
            </a:r>
            <a:r>
              <a:rPr lang="lt-LT" sz="1700" dirty="0">
                <a:solidFill>
                  <a:schemeClr val="tx1"/>
                </a:solidFill>
                <a:latin typeface="Times New Roman" panose="02020603050405020304" pitchFamily="18" charset="0"/>
                <a:cs typeface="Times New Roman" panose="02020603050405020304" pitchFamily="18" charset="0"/>
              </a:rPr>
              <a:t>.</a:t>
            </a:r>
          </a:p>
          <a:p>
            <a:pPr marL="0" indent="0">
              <a:buNone/>
            </a:pPr>
            <a:endParaRPr lang="pl-PL" dirty="0">
              <a:solidFill>
                <a:schemeClr val="tx1"/>
              </a:solidFill>
              <a:latin typeface="Times New Roman"/>
              <a:cs typeface="Times New Roman"/>
            </a:endParaRPr>
          </a:p>
          <a:p>
            <a:endParaRPr lang="pl-PL" dirty="0">
              <a:solidFill>
                <a:schemeClr val="tx1"/>
              </a:solidFill>
              <a:latin typeface="Times New Roman"/>
              <a:cs typeface="Times New Roman"/>
            </a:endParaRPr>
          </a:p>
        </p:txBody>
      </p:sp>
      <p:sp>
        <p:nvSpPr>
          <p:cNvPr id="4" name="Symbol zastępczy zawartości 3">
            <a:extLst>
              <a:ext uri="{FF2B5EF4-FFF2-40B4-BE49-F238E27FC236}">
                <a16:creationId xmlns:a16="http://schemas.microsoft.com/office/drawing/2014/main" id="{492B033E-89B5-DD17-41C3-314AEBCC1479}"/>
              </a:ext>
            </a:extLst>
          </p:cNvPr>
          <p:cNvSpPr>
            <a:spLocks noGrp="1"/>
          </p:cNvSpPr>
          <p:nvPr>
            <p:ph sz="half" idx="2"/>
          </p:nvPr>
        </p:nvSpPr>
        <p:spPr/>
        <p:txBody>
          <a:bodyPr vert="horz" lIns="91440" tIns="45720" rIns="91440" bIns="45720" rtlCol="0" anchor="t">
            <a:normAutofit fontScale="92500" lnSpcReduction="10000"/>
          </a:bodyPr>
          <a:lstStyle/>
          <a:p>
            <a:r>
              <a:rPr lang="pl-PL" dirty="0">
                <a:solidFill>
                  <a:schemeClr val="tx1"/>
                </a:solidFill>
                <a:latin typeface="Times New Roman"/>
                <a:cs typeface="Times New Roman"/>
              </a:rPr>
              <a:t>Czy łatwo być sobą? </a:t>
            </a:r>
            <a:r>
              <a:rPr lang="pl-PL" dirty="0">
                <a:solidFill>
                  <a:schemeClr val="tx1"/>
                </a:solidFill>
                <a:latin typeface="Times New Roman"/>
                <a:ea typeface="+mn-lt"/>
                <a:cs typeface="Times New Roman"/>
              </a:rPr>
              <a:t>–</a:t>
            </a:r>
            <a:r>
              <a:rPr lang="pl-PL" dirty="0">
                <a:solidFill>
                  <a:schemeClr val="tx1"/>
                </a:solidFill>
                <a:latin typeface="Times New Roman"/>
                <a:cs typeface="Times New Roman"/>
              </a:rPr>
              <a:t> zakończenie</a:t>
            </a:r>
          </a:p>
          <a:p>
            <a:pPr marL="0" indent="0">
              <a:buNone/>
            </a:pPr>
            <a:r>
              <a:rPr lang="lt-LT" sz="1700" dirty="0" err="1">
                <a:solidFill>
                  <a:schemeClr val="tx1"/>
                </a:solidFill>
                <a:latin typeface="Times New Roman" panose="02020603050405020304" pitchFamily="18" charset="0"/>
                <a:cs typeface="Times New Roman" panose="02020603050405020304" pitchFamily="18" charset="0"/>
              </a:rPr>
              <a:t>Podsumowując</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można</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stwierdzić</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że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nie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zawsze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łatwo</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jest</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pozostać</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sobą</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Według</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Jean-Paula</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Sartre’a</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człowiek</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jest</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tym</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kim</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sam</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siebie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tworzy</a:t>
            </a:r>
            <a:r>
              <a:rPr lang="pl-PL" sz="1700" dirty="0">
                <a:solidFill>
                  <a:schemeClr val="tx1"/>
                </a:solidFill>
                <a:latin typeface="Times New Roman" panose="02020603050405020304" pitchFamily="18" charset="0"/>
                <a:cs typeface="Times New Roman" panose="02020603050405020304" pitchFamily="18" charset="0"/>
              </a:rPr>
              <a:t>.</a:t>
            </a:r>
            <a:r>
              <a:rPr lang="lt-LT" sz="1700" dirty="0">
                <a:solidFill>
                  <a:schemeClr val="tx1"/>
                </a:solidFill>
                <a:latin typeface="Times New Roman" panose="02020603050405020304" pitchFamily="18" charset="0"/>
                <a:cs typeface="Times New Roman" panose="02020603050405020304" pitchFamily="18" charset="0"/>
              </a:rPr>
              <a:t> </a:t>
            </a:r>
            <a:r>
              <a:rPr lang="pl-PL" sz="1700" dirty="0">
                <a:solidFill>
                  <a:schemeClr val="tx1"/>
                </a:solidFill>
                <a:latin typeface="Times New Roman" panose="02020603050405020304" pitchFamily="18" charset="0"/>
                <a:cs typeface="Times New Roman" panose="02020603050405020304" pitchFamily="18" charset="0"/>
              </a:rPr>
              <a:t>Chociaż</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czujemy</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się</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zdolni</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przeciwstawić</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się</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przytłaczającemu</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wpływowi</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otoczenia</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zdarzają</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się</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sytuacje</a:t>
            </a:r>
            <a:r>
              <a:rPr lang="lt-LT" sz="1700" dirty="0">
                <a:solidFill>
                  <a:schemeClr val="tx1"/>
                </a:solidFill>
                <a:latin typeface="Times New Roman" panose="02020603050405020304" pitchFamily="18" charset="0"/>
                <a:cs typeface="Times New Roman" panose="02020603050405020304" pitchFamily="18" charset="0"/>
              </a:rPr>
              <a:t>, w </a:t>
            </a:r>
            <a:r>
              <a:rPr lang="lt-LT" sz="1700" dirty="0" err="1">
                <a:solidFill>
                  <a:schemeClr val="tx1"/>
                </a:solidFill>
                <a:latin typeface="Times New Roman" panose="02020603050405020304" pitchFamily="18" charset="0"/>
                <a:cs typeface="Times New Roman" panose="02020603050405020304" pitchFamily="18" charset="0"/>
              </a:rPr>
              <a:t>których</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dążymy</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do</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dopasowania</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się</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do</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większości</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społeczeństwa</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oraz</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wątpimy</a:t>
            </a:r>
            <a:r>
              <a:rPr lang="lt-LT" sz="1700" dirty="0">
                <a:solidFill>
                  <a:schemeClr val="tx1"/>
                </a:solidFill>
                <a:latin typeface="Times New Roman" panose="02020603050405020304" pitchFamily="18" charset="0"/>
                <a:cs typeface="Times New Roman" panose="02020603050405020304" pitchFamily="18" charset="0"/>
              </a:rPr>
              <a:t> w </a:t>
            </a:r>
            <a:r>
              <a:rPr lang="lt-LT" sz="1700" dirty="0" err="1">
                <a:solidFill>
                  <a:schemeClr val="tx1"/>
                </a:solidFill>
                <a:latin typeface="Times New Roman" panose="02020603050405020304" pitchFamily="18" charset="0"/>
                <a:cs typeface="Times New Roman" panose="02020603050405020304" pitchFamily="18" charset="0"/>
              </a:rPr>
              <a:t>wybraną</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drogę</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życiową</a:t>
            </a:r>
            <a:r>
              <a:rPr lang="lt-LT" sz="1700" dirty="0">
                <a:solidFill>
                  <a:schemeClr val="tx1"/>
                </a:solidFill>
                <a:latin typeface="Times New Roman" panose="02020603050405020304" pitchFamily="18" charset="0"/>
                <a:cs typeface="Times New Roman" panose="02020603050405020304" pitchFamily="18" charset="0"/>
              </a:rPr>
              <a:t>. Z </a:t>
            </a:r>
            <a:r>
              <a:rPr lang="lt-LT" sz="1700" dirty="0" err="1">
                <a:solidFill>
                  <a:schemeClr val="tx1"/>
                </a:solidFill>
                <a:latin typeface="Times New Roman" panose="02020603050405020304" pitchFamily="18" charset="0"/>
                <a:cs typeface="Times New Roman" panose="02020603050405020304" pitchFamily="18" charset="0"/>
              </a:rPr>
              <a:t>drugiej</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strony</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zachowanie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własnej</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wyjątkowości</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często</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wiąże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się</a:t>
            </a:r>
            <a:r>
              <a:rPr lang="lt-LT" sz="1700" dirty="0">
                <a:solidFill>
                  <a:schemeClr val="tx1"/>
                </a:solidFill>
                <a:latin typeface="Times New Roman" panose="02020603050405020304" pitchFamily="18" charset="0"/>
                <a:cs typeface="Times New Roman" panose="02020603050405020304" pitchFamily="18" charset="0"/>
              </a:rPr>
              <a:t> z </a:t>
            </a:r>
            <a:r>
              <a:rPr lang="lt-LT" sz="1700" dirty="0" err="1">
                <a:solidFill>
                  <a:schemeClr val="tx1"/>
                </a:solidFill>
                <a:latin typeface="Times New Roman" panose="02020603050405020304" pitchFamily="18" charset="0"/>
                <a:cs typeface="Times New Roman" panose="02020603050405020304" pitchFamily="18" charset="0"/>
              </a:rPr>
              <a:t>odpornością</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psychiczną</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oraz</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warunkami</a:t>
            </a:r>
            <a:r>
              <a:rPr lang="lt-LT" sz="1700" dirty="0">
                <a:solidFill>
                  <a:schemeClr val="tx1"/>
                </a:solidFill>
                <a:latin typeface="Times New Roman" panose="02020603050405020304" pitchFamily="18" charset="0"/>
                <a:cs typeface="Times New Roman" panose="02020603050405020304" pitchFamily="18" charset="0"/>
              </a:rPr>
              <a:t>, w </a:t>
            </a:r>
            <a:r>
              <a:rPr lang="lt-LT" sz="1700" dirty="0" err="1">
                <a:solidFill>
                  <a:schemeClr val="tx1"/>
                </a:solidFill>
                <a:latin typeface="Times New Roman" panose="02020603050405020304" pitchFamily="18" charset="0"/>
                <a:cs typeface="Times New Roman" panose="02020603050405020304" pitchFamily="18" charset="0"/>
              </a:rPr>
              <a:t>jakich</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się</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żyje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Współcześni</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ludzie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jeśli</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tylko</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nie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brakuje</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im</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determinacji</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potrafią</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pielęgnować</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swoją</a:t>
            </a:r>
            <a:r>
              <a:rPr lang="lt-LT" sz="1700" dirty="0">
                <a:solidFill>
                  <a:schemeClr val="tx1"/>
                </a:solidFill>
                <a:latin typeface="Times New Roman" panose="02020603050405020304" pitchFamily="18" charset="0"/>
                <a:cs typeface="Times New Roman" panose="02020603050405020304" pitchFamily="18" charset="0"/>
              </a:rPr>
              <a:t> </a:t>
            </a:r>
            <a:r>
              <a:rPr lang="lt-LT" sz="1700" dirty="0" err="1">
                <a:solidFill>
                  <a:schemeClr val="tx1"/>
                </a:solidFill>
                <a:latin typeface="Times New Roman" panose="02020603050405020304" pitchFamily="18" charset="0"/>
                <a:cs typeface="Times New Roman" panose="02020603050405020304" pitchFamily="18" charset="0"/>
              </a:rPr>
              <a:t>indywidualność</a:t>
            </a:r>
            <a:r>
              <a:rPr lang="lt-LT" sz="1700" dirty="0">
                <a:solidFill>
                  <a:schemeClr val="tx1"/>
                </a:solidFill>
                <a:latin typeface="Times New Roman" panose="02020603050405020304" pitchFamily="18" charset="0"/>
                <a:cs typeface="Times New Roman" panose="02020603050405020304" pitchFamily="18" charset="0"/>
              </a:rPr>
              <a:t>.</a:t>
            </a:r>
          </a:p>
          <a:p>
            <a:endParaRPr lang="pl-PL" dirty="0">
              <a:solidFill>
                <a:schemeClr val="tx1"/>
              </a:solidFill>
              <a:latin typeface="Times New Roman"/>
              <a:cs typeface="Times New Roman"/>
            </a:endParaRPr>
          </a:p>
          <a:p>
            <a:endParaRPr lang="pl-PL" dirty="0">
              <a:solidFill>
                <a:schemeClr val="tx1"/>
              </a:solidFill>
              <a:latin typeface="Times New Roman"/>
              <a:cs typeface="Times New Roman"/>
            </a:endParaRPr>
          </a:p>
        </p:txBody>
      </p:sp>
    </p:spTree>
    <p:extLst>
      <p:ext uri="{BB962C8B-B14F-4D97-AF65-F5344CB8AC3E}">
        <p14:creationId xmlns:p14="http://schemas.microsoft.com/office/powerpoint/2010/main" val="3710847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F45EF-852C-B40E-6968-1BC05C768016}"/>
              </a:ext>
            </a:extLst>
          </p:cNvPr>
          <p:cNvSpPr>
            <a:spLocks noGrp="1"/>
          </p:cNvSpPr>
          <p:nvPr>
            <p:ph type="title"/>
          </p:nvPr>
        </p:nvSpPr>
        <p:spPr>
          <a:xfrm>
            <a:off x="2592924" y="361700"/>
            <a:ext cx="8911687" cy="1543300"/>
          </a:xfrm>
        </p:spPr>
        <p:txBody>
          <a:bodyPr>
            <a:normAutofit fontScale="90000"/>
          </a:bodyPr>
          <a:lstStyle/>
          <a:p>
            <a:r>
              <a:rPr lang="en-US" sz="2800" dirty="0" err="1">
                <a:solidFill>
                  <a:schemeClr val="tx1"/>
                </a:solidFill>
                <a:latin typeface="Times New Roman"/>
                <a:cs typeface="Times New Roman"/>
              </a:rPr>
              <a:t>Strategie</a:t>
            </a:r>
            <a:r>
              <a:rPr lang="en-US" sz="2800" dirty="0">
                <a:solidFill>
                  <a:schemeClr val="tx1"/>
                </a:solidFill>
                <a:latin typeface="Times New Roman"/>
                <a:cs typeface="Times New Roman"/>
              </a:rPr>
              <a:t> </a:t>
            </a:r>
            <a:r>
              <a:rPr lang="en-US" sz="2800" dirty="0" err="1">
                <a:solidFill>
                  <a:schemeClr val="tx1"/>
                </a:solidFill>
                <a:latin typeface="Times New Roman"/>
                <a:cs typeface="Times New Roman"/>
              </a:rPr>
              <a:t>wsparcia</a:t>
            </a:r>
            <a:r>
              <a:rPr lang="en-US" sz="2800" dirty="0">
                <a:solidFill>
                  <a:schemeClr val="tx1"/>
                </a:solidFill>
                <a:latin typeface="Times New Roman"/>
                <a:cs typeface="Times New Roman"/>
              </a:rPr>
              <a:t> </a:t>
            </a:r>
            <a:r>
              <a:rPr lang="en-US" sz="2800" dirty="0" err="1">
                <a:solidFill>
                  <a:schemeClr val="tx1"/>
                </a:solidFill>
                <a:latin typeface="Times New Roman"/>
                <a:cs typeface="Times New Roman"/>
              </a:rPr>
              <a:t>uczniów</a:t>
            </a:r>
            <a:r>
              <a:rPr lang="en-US" sz="2800" dirty="0">
                <a:solidFill>
                  <a:schemeClr val="tx1"/>
                </a:solidFill>
                <a:latin typeface="Times New Roman"/>
                <a:cs typeface="Times New Roman"/>
              </a:rPr>
              <a:t> (III): </a:t>
            </a:r>
            <a:r>
              <a:rPr lang="en-US" sz="2800" dirty="0" err="1">
                <a:solidFill>
                  <a:schemeClr val="tx1"/>
                </a:solidFill>
                <a:latin typeface="Times New Roman"/>
                <a:ea typeface="+mj-lt"/>
                <a:cs typeface="Times New Roman"/>
              </a:rPr>
              <a:t>ćwiczenia</a:t>
            </a:r>
            <a:r>
              <a:rPr lang="en-US" sz="2800" dirty="0">
                <a:solidFill>
                  <a:schemeClr val="tx1"/>
                </a:solidFill>
                <a:latin typeface="Times New Roman"/>
                <a:ea typeface="+mj-lt"/>
                <a:cs typeface="Times New Roman"/>
              </a:rPr>
              <a:t>. Co </a:t>
            </a:r>
            <a:r>
              <a:rPr lang="en-US" sz="2800" dirty="0" err="1">
                <a:solidFill>
                  <a:schemeClr val="tx1"/>
                </a:solidFill>
                <a:latin typeface="Times New Roman"/>
                <a:ea typeface="+mj-lt"/>
                <a:cs typeface="Times New Roman"/>
              </a:rPr>
              <a:t>łączy</a:t>
            </a:r>
            <a:r>
              <a:rPr lang="en-US" sz="2800" dirty="0">
                <a:solidFill>
                  <a:schemeClr val="tx1"/>
                </a:solidFill>
                <a:latin typeface="Times New Roman"/>
                <a:ea typeface="+mj-lt"/>
                <a:cs typeface="Times New Roman"/>
              </a:rPr>
              <a:t> </a:t>
            </a:r>
            <a:r>
              <a:rPr lang="en-US" sz="2800" dirty="0" err="1">
                <a:solidFill>
                  <a:schemeClr val="tx1"/>
                </a:solidFill>
                <a:latin typeface="Times New Roman"/>
                <a:ea typeface="+mj-lt"/>
                <a:cs typeface="Times New Roman"/>
              </a:rPr>
              <a:t>obraz</a:t>
            </a:r>
            <a:r>
              <a:rPr lang="en-US" sz="2800" dirty="0">
                <a:solidFill>
                  <a:schemeClr val="tx1"/>
                </a:solidFill>
                <a:latin typeface="Times New Roman"/>
                <a:ea typeface="+mj-lt"/>
                <a:cs typeface="Times New Roman"/>
              </a:rPr>
              <a:t> z </a:t>
            </a:r>
            <a:r>
              <a:rPr lang="en-US" sz="2800" dirty="0" err="1">
                <a:solidFill>
                  <a:schemeClr val="tx1"/>
                </a:solidFill>
                <a:latin typeface="Times New Roman"/>
                <a:ea typeface="+mj-lt"/>
                <a:cs typeface="Times New Roman"/>
              </a:rPr>
              <a:t>zamieszczonym</a:t>
            </a:r>
            <a:r>
              <a:rPr lang="en-US" sz="2800" dirty="0">
                <a:solidFill>
                  <a:schemeClr val="tx1"/>
                </a:solidFill>
                <a:latin typeface="Times New Roman"/>
                <a:ea typeface="+mj-lt"/>
                <a:cs typeface="Times New Roman"/>
              </a:rPr>
              <a:t> fragment</a:t>
            </a:r>
            <a:r>
              <a:rPr lang="pl-PL" sz="2800" dirty="0">
                <a:solidFill>
                  <a:schemeClr val="tx1"/>
                </a:solidFill>
                <a:latin typeface="Times New Roman"/>
                <a:ea typeface="+mj-lt"/>
                <a:cs typeface="Times New Roman"/>
              </a:rPr>
              <a:t>em</a:t>
            </a:r>
            <a:r>
              <a:rPr lang="en-US" sz="2800" dirty="0">
                <a:solidFill>
                  <a:schemeClr val="tx1"/>
                </a:solidFill>
                <a:latin typeface="Times New Roman"/>
                <a:ea typeface="+mj-lt"/>
                <a:cs typeface="Times New Roman"/>
              </a:rPr>
              <a:t> </a:t>
            </a:r>
            <a:r>
              <a:rPr lang="en-US" sz="2800" dirty="0" err="1">
                <a:solidFill>
                  <a:schemeClr val="tx1"/>
                </a:solidFill>
                <a:latin typeface="Times New Roman"/>
                <a:ea typeface="+mj-lt"/>
                <a:cs typeface="Times New Roman"/>
              </a:rPr>
              <a:t>dramatu</a:t>
            </a:r>
            <a:r>
              <a:rPr lang="en-US" sz="2800" dirty="0">
                <a:solidFill>
                  <a:schemeClr val="tx1"/>
                </a:solidFill>
                <a:latin typeface="Times New Roman"/>
                <a:ea typeface="+mj-lt"/>
                <a:cs typeface="Times New Roman"/>
              </a:rPr>
              <a:t> Stanisława </a:t>
            </a:r>
            <a:r>
              <a:rPr lang="en-US" sz="2800" dirty="0" err="1">
                <a:solidFill>
                  <a:schemeClr val="tx1"/>
                </a:solidFill>
                <a:latin typeface="Times New Roman"/>
                <a:ea typeface="+mj-lt"/>
                <a:cs typeface="Times New Roman"/>
              </a:rPr>
              <a:t>Wyspiańskiego</a:t>
            </a:r>
            <a:r>
              <a:rPr lang="en-US" sz="2800" dirty="0">
                <a:solidFill>
                  <a:schemeClr val="tx1"/>
                </a:solidFill>
                <a:latin typeface="Times New Roman"/>
                <a:ea typeface="+mj-lt"/>
                <a:cs typeface="Times New Roman"/>
              </a:rPr>
              <a:t>? </a:t>
            </a:r>
            <a:r>
              <a:rPr lang="en-US" sz="2800" dirty="0" err="1">
                <a:solidFill>
                  <a:schemeClr val="tx1"/>
                </a:solidFill>
                <a:latin typeface="Times New Roman"/>
                <a:ea typeface="+mj-lt"/>
                <a:cs typeface="Times New Roman"/>
              </a:rPr>
              <a:t>Uzasadnij</a:t>
            </a:r>
            <a:r>
              <a:rPr lang="en-US" sz="2800" dirty="0">
                <a:solidFill>
                  <a:schemeClr val="tx1"/>
                </a:solidFill>
                <a:latin typeface="Times New Roman"/>
                <a:ea typeface="+mj-lt"/>
                <a:cs typeface="Times New Roman"/>
              </a:rPr>
              <a:t> </a:t>
            </a:r>
            <a:r>
              <a:rPr lang="en-US" sz="2800" dirty="0" err="1">
                <a:solidFill>
                  <a:schemeClr val="tx1"/>
                </a:solidFill>
                <a:latin typeface="Times New Roman"/>
                <a:ea typeface="+mj-lt"/>
                <a:cs typeface="Times New Roman"/>
              </a:rPr>
              <a:t>odpowiedź</a:t>
            </a:r>
            <a:r>
              <a:rPr lang="en-US" sz="2800" dirty="0">
                <a:solidFill>
                  <a:schemeClr val="tx1"/>
                </a:solidFill>
                <a:latin typeface="Times New Roman"/>
                <a:ea typeface="+mj-lt"/>
                <a:cs typeface="Times New Roman"/>
              </a:rPr>
              <a:t>, </a:t>
            </a:r>
            <a:r>
              <a:rPr lang="en-US" sz="2800" dirty="0" err="1">
                <a:solidFill>
                  <a:schemeClr val="tx1"/>
                </a:solidFill>
                <a:latin typeface="Times New Roman"/>
                <a:ea typeface="+mj-lt"/>
                <a:cs typeface="Times New Roman"/>
              </a:rPr>
              <a:t>odwołując</a:t>
            </a:r>
            <a:r>
              <a:rPr lang="en-US" sz="2800" dirty="0">
                <a:solidFill>
                  <a:schemeClr val="tx1"/>
                </a:solidFill>
                <a:latin typeface="Times New Roman"/>
                <a:ea typeface="+mj-lt"/>
                <a:cs typeface="Times New Roman"/>
              </a:rPr>
              <a:t> </a:t>
            </a:r>
            <a:r>
              <a:rPr lang="en-US" sz="2800" dirty="0" err="1">
                <a:solidFill>
                  <a:schemeClr val="tx1"/>
                </a:solidFill>
                <a:latin typeface="Times New Roman"/>
                <a:ea typeface="+mj-lt"/>
                <a:cs typeface="Times New Roman"/>
              </a:rPr>
              <a:t>się</a:t>
            </a:r>
            <a:r>
              <a:rPr lang="en-US" sz="2800" dirty="0">
                <a:solidFill>
                  <a:schemeClr val="tx1"/>
                </a:solidFill>
                <a:latin typeface="Times New Roman"/>
                <a:ea typeface="+mj-lt"/>
                <a:cs typeface="Times New Roman"/>
              </a:rPr>
              <a:t> do </a:t>
            </a:r>
            <a:r>
              <a:rPr lang="en-US" sz="2800" dirty="0" err="1">
                <a:solidFill>
                  <a:schemeClr val="tx1"/>
                </a:solidFill>
                <a:latin typeface="Times New Roman"/>
                <a:ea typeface="+mj-lt"/>
                <a:cs typeface="Times New Roman"/>
              </a:rPr>
              <a:t>obu</a:t>
            </a:r>
            <a:r>
              <a:rPr lang="en-US" sz="2800" dirty="0">
                <a:solidFill>
                  <a:schemeClr val="tx1"/>
                </a:solidFill>
                <a:latin typeface="Times New Roman"/>
                <a:ea typeface="+mj-lt"/>
                <a:cs typeface="Times New Roman"/>
              </a:rPr>
              <a:t> </a:t>
            </a:r>
            <a:r>
              <a:rPr lang="en-US" sz="2800" dirty="0" err="1">
                <a:solidFill>
                  <a:schemeClr val="tx1"/>
                </a:solidFill>
                <a:latin typeface="Times New Roman"/>
                <a:ea typeface="+mj-lt"/>
                <a:cs typeface="Times New Roman"/>
              </a:rPr>
              <a:t>dzieł</a:t>
            </a:r>
            <a:r>
              <a:rPr lang="en-US" sz="2800" dirty="0">
                <a:solidFill>
                  <a:schemeClr val="tx1"/>
                </a:solidFill>
                <a:latin typeface="Times New Roman"/>
                <a:ea typeface="+mj-lt"/>
                <a:cs typeface="Times New Roman"/>
              </a:rPr>
              <a:t>.</a:t>
            </a:r>
            <a:br>
              <a:rPr lang="en-US" sz="2800" dirty="0">
                <a:solidFill>
                  <a:schemeClr val="tx1"/>
                </a:solidFill>
                <a:latin typeface="Times New Roman"/>
                <a:ea typeface="+mj-lt"/>
                <a:cs typeface="Times New Roman"/>
              </a:rPr>
            </a:br>
            <a:r>
              <a:rPr lang="en-US" sz="1200" dirty="0">
                <a:solidFill>
                  <a:schemeClr val="tx1"/>
                </a:solidFill>
                <a:latin typeface="Times New Roman"/>
                <a:ea typeface="+mj-lt"/>
                <a:cs typeface="Times New Roman"/>
              </a:rPr>
              <a:t>Link: </a:t>
            </a:r>
            <a:r>
              <a:rPr lang="en-US" sz="1200" dirty="0">
                <a:solidFill>
                  <a:schemeClr val="tx1"/>
                </a:solidFill>
                <a:latin typeface="Times New Roman"/>
                <a:cs typeface="Times New Roman"/>
              </a:rPr>
              <a:t>Informator_EM2023_jezyk_polski_PP.pdf</a:t>
            </a:r>
            <a:endParaRPr lang="pl-PL" sz="1200" dirty="0">
              <a:solidFill>
                <a:schemeClr val="tx1"/>
              </a:solidFill>
              <a:latin typeface="Times New Roman"/>
              <a:ea typeface="+mj-lt"/>
              <a:cs typeface="Times New Roman"/>
            </a:endParaRPr>
          </a:p>
          <a:p>
            <a:br>
              <a:rPr lang="en-US" dirty="0"/>
            </a:br>
            <a:endParaRPr lang="en-US" dirty="0"/>
          </a:p>
        </p:txBody>
      </p:sp>
      <p:pic>
        <p:nvPicPr>
          <p:cNvPr id="10" name="Symbol zastępczy zawartości 9" descr="Obraz zawierający obraz, drzewo, sztuka, Papier fotograficzny&#10;&#10;Zawartość wygenerowana przez AI może być niepoprawna.">
            <a:extLst>
              <a:ext uri="{FF2B5EF4-FFF2-40B4-BE49-F238E27FC236}">
                <a16:creationId xmlns:a16="http://schemas.microsoft.com/office/drawing/2014/main" id="{371FA0CC-5CD2-FD63-083A-A5701DFA6EDA}"/>
              </a:ext>
            </a:extLst>
          </p:cNvPr>
          <p:cNvPicPr>
            <a:picLocks noGrp="1" noChangeAspect="1"/>
          </p:cNvPicPr>
          <p:nvPr>
            <p:ph sz="half" idx="2"/>
          </p:nvPr>
        </p:nvPicPr>
        <p:blipFill>
          <a:blip r:embed="rId2"/>
          <a:stretch>
            <a:fillRect/>
          </a:stretch>
        </p:blipFill>
        <p:spPr>
          <a:xfrm>
            <a:off x="7164651" y="2134434"/>
            <a:ext cx="4199042" cy="3782076"/>
          </a:xfrm>
          <a:prstGeom prst="rect">
            <a:avLst/>
          </a:prstGeom>
        </p:spPr>
      </p:pic>
      <p:pic>
        <p:nvPicPr>
          <p:cNvPr id="9" name="Symbol zastępczy zawartości 8" descr="Obraz zawierający tekst, zrzut ekranu, menu, Czcionka&#10;&#10;Zawartość wygenerowana przez AI może być niepoprawna.">
            <a:extLst>
              <a:ext uri="{FF2B5EF4-FFF2-40B4-BE49-F238E27FC236}">
                <a16:creationId xmlns:a16="http://schemas.microsoft.com/office/drawing/2014/main" id="{AD4EE265-7B61-709D-BF55-506E0146636C}"/>
              </a:ext>
            </a:extLst>
          </p:cNvPr>
          <p:cNvPicPr>
            <a:picLocks noGrp="1" noChangeAspect="1"/>
          </p:cNvPicPr>
          <p:nvPr>
            <p:ph sz="half" idx="1"/>
          </p:nvPr>
        </p:nvPicPr>
        <p:blipFill>
          <a:blip r:embed="rId3"/>
          <a:stretch>
            <a:fillRect/>
          </a:stretch>
        </p:blipFill>
        <p:spPr>
          <a:xfrm>
            <a:off x="3204588" y="2133600"/>
            <a:ext cx="3385894" cy="3777622"/>
          </a:xfrm>
          <a:prstGeom prst="rect">
            <a:avLst/>
          </a:prstGeom>
        </p:spPr>
      </p:pic>
    </p:spTree>
    <p:extLst>
      <p:ext uri="{BB962C8B-B14F-4D97-AF65-F5344CB8AC3E}">
        <p14:creationId xmlns:p14="http://schemas.microsoft.com/office/powerpoint/2010/main" val="1581534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41F9CDD-303F-891B-5692-96A4D02D84DE}"/>
              </a:ext>
            </a:extLst>
          </p:cNvPr>
          <p:cNvSpPr>
            <a:spLocks noGrp="1"/>
          </p:cNvSpPr>
          <p:nvPr>
            <p:ph type="title"/>
          </p:nvPr>
        </p:nvSpPr>
        <p:spPr>
          <a:xfrm>
            <a:off x="2592924" y="2087553"/>
            <a:ext cx="8911687" cy="2320440"/>
          </a:xfrm>
        </p:spPr>
        <p:txBody>
          <a:bodyPr>
            <a:normAutofit/>
          </a:bodyPr>
          <a:lstStyle/>
          <a:p>
            <a:pPr algn="ctr"/>
            <a:r>
              <a:rPr lang="pl-PL" sz="4000">
                <a:solidFill>
                  <a:schemeClr val="tx1"/>
                </a:solidFill>
                <a:latin typeface="Times New Roman"/>
                <a:ea typeface="+mj-lt"/>
                <a:cs typeface="Times New Roman"/>
              </a:rPr>
              <a:t>Jak skutecznie wspierać uczniów, aby pisanie nie było trudnością, lecz narzędziem wyrażania myśli?</a:t>
            </a:r>
            <a:endParaRPr lang="pl-PL" sz="4000">
              <a:solidFill>
                <a:schemeClr val="tx1"/>
              </a:solidFill>
              <a:latin typeface="Times New Roman"/>
              <a:cs typeface="Times New Roman"/>
            </a:endParaRPr>
          </a:p>
        </p:txBody>
      </p:sp>
    </p:spTree>
    <p:extLst>
      <p:ext uri="{BB962C8B-B14F-4D97-AF65-F5344CB8AC3E}">
        <p14:creationId xmlns:p14="http://schemas.microsoft.com/office/powerpoint/2010/main" val="1393542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DF77DBD-3D03-403C-2D7F-DEE190FD6C85}"/>
              </a:ext>
            </a:extLst>
          </p:cNvPr>
          <p:cNvSpPr>
            <a:spLocks noGrp="1"/>
          </p:cNvSpPr>
          <p:nvPr>
            <p:ph type="title"/>
          </p:nvPr>
        </p:nvSpPr>
        <p:spPr>
          <a:xfrm>
            <a:off x="2457886" y="325098"/>
            <a:ext cx="8911687" cy="1676357"/>
          </a:xfrm>
        </p:spPr>
        <p:txBody>
          <a:bodyPr>
            <a:normAutofit fontScale="90000"/>
          </a:bodyPr>
          <a:lstStyle/>
          <a:p>
            <a:pPr algn="ctr"/>
            <a:r>
              <a:rPr lang="pl-PL">
                <a:solidFill>
                  <a:srgbClr val="000000"/>
                </a:solidFill>
                <a:latin typeface="Times New Roman"/>
                <a:cs typeface="Times New Roman"/>
              </a:rPr>
              <a:t>TEMATY PRAC PISEMNYCH</a:t>
            </a:r>
            <a:br>
              <a:rPr lang="pl-PL" dirty="0">
                <a:solidFill>
                  <a:srgbClr val="000000"/>
                </a:solidFill>
                <a:latin typeface="Times New Roman"/>
                <a:cs typeface="Times New Roman"/>
              </a:rPr>
            </a:br>
            <a:r>
              <a:rPr lang="pl-PL">
                <a:solidFill>
                  <a:srgbClr val="000000"/>
                </a:solidFill>
                <a:latin typeface="Times New Roman"/>
                <a:cs typeface="Times New Roman"/>
              </a:rPr>
              <a:t>(czas trwania: 4 godz., w tym: 1 godz. </a:t>
            </a:r>
            <a:r>
              <a:rPr lang="en-US">
                <a:solidFill>
                  <a:srgbClr val="262626"/>
                </a:solidFill>
                <a:latin typeface="Century Gothic"/>
                <a:cs typeface="Times New Roman"/>
              </a:rPr>
              <a:t>–</a:t>
            </a:r>
            <a:r>
              <a:rPr lang="pl-PL">
                <a:solidFill>
                  <a:srgbClr val="000000"/>
                </a:solidFill>
                <a:latin typeface="Times New Roman"/>
                <a:cs typeface="Times New Roman"/>
              </a:rPr>
              <a:t> czytanie ze zrozumieniem, 3 godz.</a:t>
            </a:r>
            <a:r>
              <a:rPr lang="en-US">
                <a:solidFill>
                  <a:srgbClr val="262626"/>
                </a:solidFill>
                <a:latin typeface="Century Gothic"/>
                <a:cs typeface="Times New Roman"/>
              </a:rPr>
              <a:t>–</a:t>
            </a:r>
            <a:r>
              <a:rPr lang="pl-PL">
                <a:solidFill>
                  <a:srgbClr val="000000"/>
                </a:solidFill>
                <a:latin typeface="Times New Roman"/>
                <a:cs typeface="Times New Roman"/>
              </a:rPr>
              <a:t> praca pisemna)</a:t>
            </a:r>
          </a:p>
          <a:p>
            <a:br>
              <a:rPr lang="en-US" dirty="0"/>
            </a:br>
            <a:endParaRPr lang="en-US" dirty="0"/>
          </a:p>
          <a:p>
            <a:pPr algn="just"/>
            <a:endParaRPr lang="pl-PL" sz="1200" dirty="0">
              <a:solidFill>
                <a:srgbClr val="000000"/>
              </a:solidFill>
              <a:latin typeface="Times New Roman"/>
              <a:cs typeface="Times New Roman"/>
            </a:endParaRPr>
          </a:p>
          <a:p>
            <a:br>
              <a:rPr lang="en-US" dirty="0"/>
            </a:br>
            <a:endParaRPr lang="en-US" dirty="0"/>
          </a:p>
          <a:p>
            <a:pPr algn="just"/>
            <a:endParaRPr lang="pl-PL"/>
          </a:p>
          <a:p>
            <a:br>
              <a:rPr lang="en-US" dirty="0"/>
            </a:br>
            <a:endParaRPr lang="en-US" dirty="0"/>
          </a:p>
          <a:p>
            <a:pPr algn="just"/>
            <a:endParaRPr lang="pl-PL" sz="1200" dirty="0">
              <a:solidFill>
                <a:srgbClr val="000000"/>
              </a:solidFill>
              <a:latin typeface="Times New Roman"/>
              <a:cs typeface="Times New Roman"/>
            </a:endParaRPr>
          </a:p>
          <a:p>
            <a:br>
              <a:rPr lang="en-US" dirty="0"/>
            </a:br>
            <a:endParaRPr lang="en-US"/>
          </a:p>
        </p:txBody>
      </p:sp>
      <p:sp>
        <p:nvSpPr>
          <p:cNvPr id="3" name="Symbol zastępczy zawartości 2">
            <a:extLst>
              <a:ext uri="{FF2B5EF4-FFF2-40B4-BE49-F238E27FC236}">
                <a16:creationId xmlns:a16="http://schemas.microsoft.com/office/drawing/2014/main" id="{26C2A0A0-5609-002C-02D2-30BE69117C80}"/>
              </a:ext>
            </a:extLst>
          </p:cNvPr>
          <p:cNvSpPr>
            <a:spLocks noGrp="1"/>
          </p:cNvSpPr>
          <p:nvPr>
            <p:ph sz="half" idx="1"/>
          </p:nvPr>
        </p:nvSpPr>
        <p:spPr/>
        <p:txBody>
          <a:bodyPr vert="horz" lIns="91440" tIns="45720" rIns="91440" bIns="45720" rtlCol="0" anchor="t">
            <a:normAutofit/>
          </a:bodyPr>
          <a:lstStyle/>
          <a:p>
            <a:r>
              <a:rPr lang="pl-PL" sz="2000">
                <a:latin typeface="Times New Roman"/>
                <a:cs typeface="Times New Roman"/>
              </a:rPr>
              <a:t>Rozprawka</a:t>
            </a:r>
          </a:p>
          <a:p>
            <a:pPr marL="0" indent="0">
              <a:buNone/>
            </a:pPr>
            <a:r>
              <a:rPr lang="pl-PL" sz="2000">
                <a:solidFill>
                  <a:srgbClr val="000000"/>
                </a:solidFill>
                <a:latin typeface="Times New Roman"/>
                <a:cs typeface="Times New Roman"/>
              </a:rPr>
              <a:t>1. Co motywuje człowieka do przemiany wewnętrznej? Omów zagadnienie na przykładach wybranych bohaterów literackich.</a:t>
            </a:r>
          </a:p>
          <a:p>
            <a:pPr marL="0" indent="0">
              <a:buNone/>
            </a:pPr>
            <a:r>
              <a:rPr lang="pl-PL" sz="2000">
                <a:solidFill>
                  <a:srgbClr val="000000"/>
                </a:solidFill>
                <a:latin typeface="Times New Roman"/>
                <a:cs typeface="Times New Roman"/>
              </a:rPr>
              <a:t>2. Jak różnice światopoglądowe wpływają na wzajemne relacje rodziców i dzieci? Rozważ problem na przykładach literackich z różnych epok. </a:t>
            </a:r>
            <a:endParaRPr lang="pl-PL" sz="2000"/>
          </a:p>
          <a:p>
            <a:endParaRPr lang="pl-PL" sz="1100" dirty="0">
              <a:solidFill>
                <a:srgbClr val="000000"/>
              </a:solidFill>
              <a:latin typeface="Times New Roman"/>
              <a:cs typeface="Times New Roman"/>
            </a:endParaRPr>
          </a:p>
          <a:p>
            <a:endParaRPr lang="pl-PL" sz="1100" dirty="0">
              <a:solidFill>
                <a:srgbClr val="000000"/>
              </a:solidFill>
              <a:latin typeface="Times New Roman"/>
              <a:cs typeface="Times New Roman"/>
            </a:endParaRPr>
          </a:p>
          <a:p>
            <a:endParaRPr lang="pl-PL" sz="1100" dirty="0">
              <a:solidFill>
                <a:srgbClr val="000000"/>
              </a:solidFill>
              <a:latin typeface="Times New Roman"/>
              <a:cs typeface="Times New Roman"/>
            </a:endParaRPr>
          </a:p>
        </p:txBody>
      </p:sp>
      <p:sp>
        <p:nvSpPr>
          <p:cNvPr id="4" name="Symbol zastępczy zawartości 3">
            <a:extLst>
              <a:ext uri="{FF2B5EF4-FFF2-40B4-BE49-F238E27FC236}">
                <a16:creationId xmlns:a16="http://schemas.microsoft.com/office/drawing/2014/main" id="{BE206A70-D3D2-F174-482A-33195B7CE983}"/>
              </a:ext>
            </a:extLst>
          </p:cNvPr>
          <p:cNvSpPr>
            <a:spLocks noGrp="1"/>
          </p:cNvSpPr>
          <p:nvPr>
            <p:ph sz="half" idx="2"/>
          </p:nvPr>
        </p:nvSpPr>
        <p:spPr/>
        <p:txBody>
          <a:bodyPr vert="horz" lIns="91440" tIns="45720" rIns="91440" bIns="45720" rtlCol="0" anchor="t">
            <a:normAutofit/>
          </a:bodyPr>
          <a:lstStyle/>
          <a:p>
            <a:r>
              <a:rPr lang="pl-PL" sz="2400">
                <a:latin typeface="Times New Roman"/>
                <a:cs typeface="Times New Roman"/>
              </a:rPr>
              <a:t>Interpretacja</a:t>
            </a:r>
          </a:p>
          <a:p>
            <a:pPr marL="0" indent="0">
              <a:buNone/>
            </a:pPr>
            <a:r>
              <a:rPr lang="pl-PL" sz="2400">
                <a:solidFill>
                  <a:srgbClr val="000000"/>
                </a:solidFill>
                <a:latin typeface="Times New Roman"/>
                <a:cs typeface="Times New Roman"/>
              </a:rPr>
              <a:t>3. Interpretacja wiersza Juliana Tuwima „Janowi Kochanowskiemu”. </a:t>
            </a:r>
            <a:r>
              <a:rPr lang="pl-PL" sz="2400" dirty="0">
                <a:solidFill>
                  <a:srgbClr val="000000"/>
                </a:solidFill>
                <a:latin typeface="Times New Roman"/>
                <a:cs typeface="Times New Roman"/>
              </a:rPr>
              <a:t>Postaw tezę interpretacyjną i ją uzasadnij.</a:t>
            </a:r>
            <a:endParaRPr lang="pl-PL" sz="2400" dirty="0"/>
          </a:p>
        </p:txBody>
      </p:sp>
    </p:spTree>
    <p:extLst>
      <p:ext uri="{BB962C8B-B14F-4D97-AF65-F5344CB8AC3E}">
        <p14:creationId xmlns:p14="http://schemas.microsoft.com/office/powerpoint/2010/main" val="3526422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65F878C-71C7-5995-C1DC-3679F1F7BF45}"/>
              </a:ext>
            </a:extLst>
          </p:cNvPr>
          <p:cNvSpPr>
            <a:spLocks noGrp="1"/>
          </p:cNvSpPr>
          <p:nvPr>
            <p:ph type="title"/>
          </p:nvPr>
        </p:nvSpPr>
        <p:spPr/>
        <p:txBody>
          <a:bodyPr/>
          <a:lstStyle/>
          <a:p>
            <a:pPr algn="ctr"/>
            <a:r>
              <a:rPr lang="pl-PL">
                <a:latin typeface="Times New Roman"/>
                <a:cs typeface="Times New Roman"/>
              </a:rPr>
              <a:t>Główne wyzwania (I)</a:t>
            </a:r>
            <a:br>
              <a:rPr lang="pl-PL" dirty="0">
                <a:latin typeface="Times New Roman"/>
                <a:cs typeface="Times New Roman"/>
              </a:rPr>
            </a:br>
            <a:r>
              <a:rPr lang="pl-PL">
                <a:latin typeface="Times New Roman"/>
                <a:cs typeface="Times New Roman"/>
              </a:rPr>
              <a:t>Ocena treści (14 punktów)</a:t>
            </a:r>
            <a:endParaRPr lang="pl-PL"/>
          </a:p>
        </p:txBody>
      </p:sp>
      <p:sp>
        <p:nvSpPr>
          <p:cNvPr id="3" name="Symbol zastępczy zawartości 2">
            <a:extLst>
              <a:ext uri="{FF2B5EF4-FFF2-40B4-BE49-F238E27FC236}">
                <a16:creationId xmlns:a16="http://schemas.microsoft.com/office/drawing/2014/main" id="{3863623E-7A78-D5CE-2437-D5E3EFBC9000}"/>
              </a:ext>
            </a:extLst>
          </p:cNvPr>
          <p:cNvSpPr>
            <a:spLocks noGrp="1"/>
          </p:cNvSpPr>
          <p:nvPr>
            <p:ph sz="half" idx="1"/>
          </p:nvPr>
        </p:nvSpPr>
        <p:spPr/>
        <p:txBody>
          <a:bodyPr vert="horz" lIns="91440" tIns="45720" rIns="91440" bIns="45720" rtlCol="0" anchor="t">
            <a:normAutofit/>
          </a:bodyPr>
          <a:lstStyle/>
          <a:p>
            <a:endParaRPr lang="pl-PL" sz="2400" dirty="0">
              <a:solidFill>
                <a:srgbClr val="000000"/>
              </a:solidFill>
              <a:latin typeface="Times New Roman"/>
              <a:cs typeface="Times New Roman"/>
            </a:endParaRPr>
          </a:p>
          <a:p>
            <a:endParaRPr lang="pl-PL" sz="2400" dirty="0">
              <a:solidFill>
                <a:srgbClr val="000000"/>
              </a:solidFill>
              <a:latin typeface="Times New Roman"/>
              <a:cs typeface="Times New Roman"/>
            </a:endParaRPr>
          </a:p>
          <a:p>
            <a:r>
              <a:rPr lang="pl-PL" sz="2400">
                <a:solidFill>
                  <a:srgbClr val="000000"/>
                </a:solidFill>
                <a:latin typeface="Times New Roman"/>
                <a:cs typeface="Times New Roman"/>
              </a:rPr>
              <a:t>1.1.1. TEMA – 2 taškai</a:t>
            </a:r>
            <a:endParaRPr lang="pl-PL"/>
          </a:p>
          <a:p>
            <a:r>
              <a:rPr lang="pl-PL" sz="2400">
                <a:solidFill>
                  <a:srgbClr val="000000"/>
                </a:solidFill>
                <a:latin typeface="Times New Roman"/>
                <a:cs typeface="Times New Roman"/>
              </a:rPr>
              <a:t>1.1.2. PAGRINDINĖ MINTIS IR SAMPROTAVIMO LOGIKA – 5 taškai</a:t>
            </a:r>
          </a:p>
          <a:p>
            <a:endParaRPr lang="pl-PL" sz="2400" dirty="0">
              <a:solidFill>
                <a:srgbClr val="000000"/>
              </a:solidFill>
              <a:latin typeface="Times New Roman"/>
              <a:cs typeface="Times New Roman"/>
            </a:endParaRPr>
          </a:p>
          <a:p>
            <a:endParaRPr lang="pl-PL" sz="1200" dirty="0">
              <a:solidFill>
                <a:srgbClr val="000000"/>
              </a:solidFill>
              <a:latin typeface="Times New Roman"/>
              <a:cs typeface="Times New Roman"/>
            </a:endParaRPr>
          </a:p>
        </p:txBody>
      </p:sp>
      <p:sp>
        <p:nvSpPr>
          <p:cNvPr id="4" name="Symbol zastępczy zawartości 3">
            <a:extLst>
              <a:ext uri="{FF2B5EF4-FFF2-40B4-BE49-F238E27FC236}">
                <a16:creationId xmlns:a16="http://schemas.microsoft.com/office/drawing/2014/main" id="{4DC7C07E-9031-F611-29BD-043B009EFD37}"/>
              </a:ext>
            </a:extLst>
          </p:cNvPr>
          <p:cNvSpPr>
            <a:spLocks noGrp="1"/>
          </p:cNvSpPr>
          <p:nvPr>
            <p:ph sz="half" idx="2"/>
          </p:nvPr>
        </p:nvSpPr>
        <p:spPr>
          <a:xfrm>
            <a:off x="7190747" y="1914019"/>
            <a:ext cx="4313864" cy="4935089"/>
          </a:xfrm>
        </p:spPr>
        <p:txBody>
          <a:bodyPr vert="horz" lIns="91440" tIns="45720" rIns="91440" bIns="45720" rtlCol="0" anchor="t">
            <a:noAutofit/>
          </a:bodyPr>
          <a:lstStyle/>
          <a:p>
            <a:pPr marL="0" indent="0">
              <a:buNone/>
            </a:pPr>
            <a:r>
              <a:rPr lang="pl-PL" sz="2000">
                <a:solidFill>
                  <a:schemeClr val="tx1"/>
                </a:solidFill>
                <a:latin typeface="Times New Roman"/>
                <a:ea typeface="+mn-lt"/>
                <a:cs typeface="Times New Roman"/>
              </a:rPr>
              <a:t>1. Brak odwołania się w pracy do dwóch słów kluczowych zawartych w temacie. </a:t>
            </a:r>
            <a:endParaRPr lang="pl-PL" sz="2000" dirty="0">
              <a:solidFill>
                <a:schemeClr val="tx1"/>
              </a:solidFill>
              <a:latin typeface="Times New Roman"/>
              <a:ea typeface="+mn-lt"/>
              <a:cs typeface="Times New Roman"/>
            </a:endParaRPr>
          </a:p>
          <a:p>
            <a:pPr marL="0" indent="0">
              <a:buNone/>
            </a:pPr>
            <a:r>
              <a:rPr lang="pl-PL" sz="2000">
                <a:solidFill>
                  <a:schemeClr val="tx1"/>
                </a:solidFill>
                <a:latin typeface="Times New Roman"/>
                <a:ea typeface="+mn-lt"/>
                <a:cs typeface="Times New Roman"/>
              </a:rPr>
              <a:t>2. Problem z formułowaniem tezy – często jest ona nieprecyzyjna, niepełna lub całkowicie pominięta. </a:t>
            </a:r>
            <a:endParaRPr lang="pl-PL" sz="2000" dirty="0">
              <a:solidFill>
                <a:schemeClr val="tx1"/>
              </a:solidFill>
              <a:latin typeface="Times New Roman"/>
              <a:ea typeface="+mn-lt"/>
              <a:cs typeface="Times New Roman"/>
            </a:endParaRPr>
          </a:p>
          <a:p>
            <a:pPr marL="0" indent="0">
              <a:buNone/>
            </a:pPr>
            <a:r>
              <a:rPr lang="pl-PL" sz="2000">
                <a:solidFill>
                  <a:schemeClr val="tx1"/>
                </a:solidFill>
                <a:latin typeface="Times New Roman"/>
                <a:cs typeface="Times New Roman"/>
              </a:rPr>
              <a:t>3. Problem z doborem logicznych argumentów oraz ich popieraniem </a:t>
            </a:r>
            <a:r>
              <a:rPr lang="pl-PL" sz="2000" dirty="0">
                <a:solidFill>
                  <a:schemeClr val="tx1"/>
                </a:solidFill>
                <a:latin typeface="Times New Roman"/>
                <a:cs typeface="Times New Roman"/>
              </a:rPr>
              <a:t>przykładami. </a:t>
            </a:r>
            <a:endParaRPr lang="pl-PL" sz="2000">
              <a:solidFill>
                <a:schemeClr val="tx1"/>
              </a:solidFill>
              <a:latin typeface="Times New Roman"/>
              <a:cs typeface="Times New Roman"/>
            </a:endParaRPr>
          </a:p>
          <a:p>
            <a:pPr marL="0" indent="0">
              <a:buNone/>
            </a:pPr>
            <a:r>
              <a:rPr lang="pl-PL" sz="2000">
                <a:solidFill>
                  <a:schemeClr val="tx1"/>
                </a:solidFill>
                <a:latin typeface="Times New Roman"/>
                <a:cs typeface="Times New Roman"/>
              </a:rPr>
              <a:t>4. Zamiast analizy, rozważań, porównań często pojawia się streszczenie.</a:t>
            </a:r>
            <a:endParaRPr lang="pl-PL" sz="2000" dirty="0">
              <a:solidFill>
                <a:schemeClr val="tx1"/>
              </a:solidFill>
              <a:latin typeface="Times New Roman"/>
              <a:cs typeface="Times New Roman"/>
            </a:endParaRPr>
          </a:p>
          <a:p>
            <a:pPr marL="0" indent="0">
              <a:buNone/>
            </a:pPr>
            <a:r>
              <a:rPr lang="pl-PL" sz="2000">
                <a:solidFill>
                  <a:schemeClr val="tx1"/>
                </a:solidFill>
                <a:latin typeface="Times New Roman"/>
                <a:cs typeface="Times New Roman"/>
              </a:rPr>
              <a:t>5. Rozważania są zbyt powierzchowne. </a:t>
            </a:r>
          </a:p>
        </p:txBody>
      </p:sp>
    </p:spTree>
    <p:extLst>
      <p:ext uri="{BB962C8B-B14F-4D97-AF65-F5344CB8AC3E}">
        <p14:creationId xmlns:p14="http://schemas.microsoft.com/office/powerpoint/2010/main" val="1443433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4F1B665-4041-7A53-FAC3-2E688302A94B}"/>
              </a:ext>
            </a:extLst>
          </p:cNvPr>
          <p:cNvSpPr>
            <a:spLocks noGrp="1"/>
          </p:cNvSpPr>
          <p:nvPr>
            <p:ph type="title"/>
          </p:nvPr>
        </p:nvSpPr>
        <p:spPr/>
        <p:txBody>
          <a:bodyPr>
            <a:normAutofit/>
          </a:bodyPr>
          <a:lstStyle/>
          <a:p>
            <a:r>
              <a:rPr lang="pl-PL" dirty="0"/>
              <a:t>  </a:t>
            </a:r>
            <a:r>
              <a:rPr lang="pl-PL" sz="2000" dirty="0">
                <a:latin typeface="Times New Roman"/>
                <a:cs typeface="Times New Roman"/>
              </a:rPr>
              <a:t>Temat: </a:t>
            </a:r>
            <a:r>
              <a:rPr lang="pl-PL" sz="2000" dirty="0">
                <a:latin typeface="Times New Roman"/>
                <a:ea typeface="+mj-lt"/>
                <a:cs typeface="Times New Roman"/>
              </a:rPr>
              <a:t>Co motywuje człowieka do </a:t>
            </a:r>
            <a:r>
              <a:rPr lang="pl-PL" sz="2000">
                <a:latin typeface="Times New Roman"/>
                <a:ea typeface="+mj-lt"/>
                <a:cs typeface="Times New Roman"/>
              </a:rPr>
              <a:t>przemiany wewnętrznej? Omów zagadnienie na przykładach wybranych bohaterów literackich. </a:t>
            </a:r>
            <a:endParaRPr lang="pl-PL" sz="2000">
              <a:latin typeface="Times New Roman"/>
              <a:cs typeface="Times New Roman"/>
            </a:endParaRPr>
          </a:p>
        </p:txBody>
      </p:sp>
      <p:sp>
        <p:nvSpPr>
          <p:cNvPr id="3" name="Symbol zastępczy zawartości 2">
            <a:extLst>
              <a:ext uri="{FF2B5EF4-FFF2-40B4-BE49-F238E27FC236}">
                <a16:creationId xmlns:a16="http://schemas.microsoft.com/office/drawing/2014/main" id="{AEF74196-D4CC-E4D6-A670-82F5B92BEC04}"/>
              </a:ext>
            </a:extLst>
          </p:cNvPr>
          <p:cNvSpPr>
            <a:spLocks noGrp="1"/>
          </p:cNvSpPr>
          <p:nvPr>
            <p:ph sz="half" idx="1"/>
          </p:nvPr>
        </p:nvSpPr>
        <p:spPr/>
        <p:txBody>
          <a:bodyPr vert="horz" lIns="91440" tIns="45720" rIns="91440" bIns="45720" rtlCol="0" anchor="t">
            <a:normAutofit fontScale="92500" lnSpcReduction="10000"/>
          </a:bodyPr>
          <a:lstStyle/>
          <a:p>
            <a:r>
              <a:rPr lang="pl-PL">
                <a:solidFill>
                  <a:schemeClr val="tx1"/>
                </a:solidFill>
                <a:latin typeface="Times New Roman"/>
                <a:cs typeface="Times New Roman"/>
              </a:rPr>
              <a:t>Wstęp z pytaniem problemowym, bez tezy.</a:t>
            </a:r>
          </a:p>
          <a:p>
            <a:pPr marL="0" indent="0">
              <a:buNone/>
            </a:pPr>
            <a:r>
              <a:rPr lang="pl-PL">
                <a:solidFill>
                  <a:schemeClr val="tx1"/>
                </a:solidFill>
                <a:latin typeface="Times New Roman"/>
                <a:ea typeface="+mn-lt"/>
                <a:cs typeface="Times New Roman"/>
              </a:rPr>
              <a:t>Przemiana wewnętrzna to proces, w którym </a:t>
            </a:r>
            <a:r>
              <a:rPr lang="pl-PL" dirty="0">
                <a:solidFill>
                  <a:schemeClr val="tx1"/>
                </a:solidFill>
                <a:latin typeface="Times New Roman"/>
                <a:ea typeface="+mn-lt"/>
                <a:cs typeface="Times New Roman"/>
              </a:rPr>
              <a:t>zmieniają się poglądy człowieka, jego zachowanie lub stosunek do życia. Taka zmiana może zajść</a:t>
            </a:r>
            <a:r>
              <a:rPr lang="pl-PL" dirty="0">
                <a:solidFill>
                  <a:srgbClr val="C00000"/>
                </a:solidFill>
                <a:latin typeface="Times New Roman"/>
                <a:ea typeface="+mn-lt"/>
                <a:cs typeface="Times New Roman"/>
              </a:rPr>
              <a:t> jak/zarówno</a:t>
            </a:r>
            <a:r>
              <a:rPr lang="pl-PL" dirty="0">
                <a:solidFill>
                  <a:schemeClr val="tx1"/>
                </a:solidFill>
                <a:latin typeface="Times New Roman"/>
                <a:ea typeface="+mn-lt"/>
                <a:cs typeface="Times New Roman"/>
              </a:rPr>
              <a:t> u młodej osoby, </a:t>
            </a:r>
            <a:r>
              <a:rPr lang="pl-PL" dirty="0">
                <a:solidFill>
                  <a:srgbClr val="C00000"/>
                </a:solidFill>
                <a:latin typeface="Times New Roman"/>
                <a:ea typeface="+mn-lt"/>
                <a:cs typeface="Times New Roman"/>
              </a:rPr>
              <a:t>tak/jak</a:t>
            </a:r>
            <a:r>
              <a:rPr lang="pl-PL" dirty="0">
                <a:solidFill>
                  <a:schemeClr val="tx1"/>
                </a:solidFill>
                <a:latin typeface="Times New Roman"/>
                <a:ea typeface="+mn-lt"/>
                <a:cs typeface="Times New Roman"/>
              </a:rPr>
              <a:t> i u dojrzałego, dorosłego człowieka. Przemiana może </a:t>
            </a:r>
            <a:r>
              <a:rPr lang="pl-PL" dirty="0">
                <a:solidFill>
                  <a:srgbClr val="C00000"/>
                </a:solidFill>
                <a:latin typeface="Times New Roman"/>
                <a:ea typeface="+mn-lt"/>
                <a:cs typeface="Times New Roman"/>
              </a:rPr>
              <a:t>przyjść/nastąpić</a:t>
            </a:r>
            <a:r>
              <a:rPr lang="pl-PL" dirty="0">
                <a:solidFill>
                  <a:schemeClr val="tx1"/>
                </a:solidFill>
                <a:latin typeface="Times New Roman"/>
                <a:ea typeface="+mn-lt"/>
                <a:cs typeface="Times New Roman"/>
              </a:rPr>
              <a:t> w </a:t>
            </a:r>
            <a:r>
              <a:rPr lang="pl-PL" dirty="0">
                <a:solidFill>
                  <a:srgbClr val="C00000"/>
                </a:solidFill>
                <a:latin typeface="Times New Roman"/>
                <a:ea typeface="+mn-lt"/>
                <a:cs typeface="Times New Roman"/>
              </a:rPr>
              <a:t>dowolny moment/dowolnym momencie,</a:t>
            </a:r>
            <a:r>
              <a:rPr lang="pl-PL" dirty="0">
                <a:solidFill>
                  <a:schemeClr val="tx1"/>
                </a:solidFill>
                <a:latin typeface="Times New Roman"/>
                <a:ea typeface="+mn-lt"/>
                <a:cs typeface="Times New Roman"/>
              </a:rPr>
              <a:t> </a:t>
            </a:r>
            <a:r>
              <a:rPr lang="pl-PL" dirty="0">
                <a:solidFill>
                  <a:srgbClr val="C00000"/>
                </a:solidFill>
                <a:latin typeface="Times New Roman"/>
                <a:ea typeface="+mn-lt"/>
                <a:cs typeface="Times New Roman"/>
              </a:rPr>
              <a:t>i</a:t>
            </a:r>
            <a:r>
              <a:rPr lang="pl-PL" dirty="0">
                <a:solidFill>
                  <a:schemeClr val="tx1"/>
                </a:solidFill>
                <a:latin typeface="Times New Roman"/>
                <a:ea typeface="+mn-lt"/>
                <a:cs typeface="Times New Roman"/>
              </a:rPr>
              <a:t> najczęściej</a:t>
            </a:r>
            <a:r>
              <a:rPr lang="pl-PL" dirty="0">
                <a:solidFill>
                  <a:srgbClr val="C00000"/>
                </a:solidFill>
                <a:latin typeface="Times New Roman"/>
                <a:ea typeface="+mn-lt"/>
                <a:cs typeface="Times New Roman"/>
              </a:rPr>
              <a:t> </a:t>
            </a:r>
            <a:r>
              <a:rPr lang="pl-PL" dirty="0">
                <a:solidFill>
                  <a:schemeClr val="tx1"/>
                </a:solidFill>
                <a:latin typeface="Times New Roman"/>
                <a:ea typeface="+mn-lt"/>
                <a:cs typeface="Times New Roman"/>
              </a:rPr>
              <a:t>wtedy, gdy najmniej </a:t>
            </a:r>
            <a:r>
              <a:rPr lang="pl-PL" dirty="0">
                <a:solidFill>
                  <a:srgbClr val="C00000"/>
                </a:solidFill>
                <a:latin typeface="Times New Roman"/>
                <a:ea typeface="+mn-lt"/>
                <a:cs typeface="Times New Roman"/>
              </a:rPr>
              <a:t>się</a:t>
            </a:r>
            <a:r>
              <a:rPr lang="pl-PL" dirty="0">
                <a:solidFill>
                  <a:schemeClr val="tx1"/>
                </a:solidFill>
                <a:latin typeface="Times New Roman"/>
                <a:ea typeface="+mn-lt"/>
                <a:cs typeface="Times New Roman"/>
              </a:rPr>
              <a:t> tego </a:t>
            </a:r>
            <a:r>
              <a:rPr lang="pl-PL" dirty="0">
                <a:solidFill>
                  <a:srgbClr val="C00000"/>
                </a:solidFill>
                <a:latin typeface="Times New Roman"/>
                <a:ea typeface="+mn-lt"/>
                <a:cs typeface="Times New Roman"/>
              </a:rPr>
              <a:t>oczekujemy/spodziewamy.</a:t>
            </a:r>
            <a:r>
              <a:rPr lang="pl-PL" dirty="0">
                <a:solidFill>
                  <a:schemeClr val="tx1"/>
                </a:solidFill>
                <a:latin typeface="Times New Roman"/>
                <a:ea typeface="+mn-lt"/>
                <a:cs typeface="Times New Roman"/>
              </a:rPr>
              <a:t> Natomiast powstaje pytanie, co motywuje osobę do takiej zmiany wewnętrznej? </a:t>
            </a:r>
            <a:endParaRPr lang="pl-PL" dirty="0">
              <a:solidFill>
                <a:schemeClr val="tx1"/>
              </a:solidFill>
              <a:latin typeface="Times New Roman"/>
              <a:cs typeface="Times New Roman"/>
            </a:endParaRPr>
          </a:p>
          <a:p>
            <a:pPr marL="0" indent="0">
              <a:buNone/>
            </a:pPr>
            <a:endParaRPr lang="pl-PL" dirty="0">
              <a:solidFill>
                <a:schemeClr val="tx1"/>
              </a:solidFill>
              <a:latin typeface="Times New Roman"/>
              <a:cs typeface="Times New Roman"/>
            </a:endParaRPr>
          </a:p>
        </p:txBody>
      </p:sp>
      <p:sp>
        <p:nvSpPr>
          <p:cNvPr id="4" name="Symbol zastępczy zawartości 3">
            <a:extLst>
              <a:ext uri="{FF2B5EF4-FFF2-40B4-BE49-F238E27FC236}">
                <a16:creationId xmlns:a16="http://schemas.microsoft.com/office/drawing/2014/main" id="{4E8364F8-B27A-8635-CAC1-EA53DA58D031}"/>
              </a:ext>
            </a:extLst>
          </p:cNvPr>
          <p:cNvSpPr>
            <a:spLocks noGrp="1"/>
          </p:cNvSpPr>
          <p:nvPr>
            <p:ph sz="half" idx="2"/>
          </p:nvPr>
        </p:nvSpPr>
        <p:spPr/>
        <p:txBody>
          <a:bodyPr vert="horz" lIns="91440" tIns="45720" rIns="91440" bIns="45720" rtlCol="0" anchor="t">
            <a:normAutofit fontScale="92500" lnSpcReduction="10000"/>
          </a:bodyPr>
          <a:lstStyle/>
          <a:p>
            <a:pPr marL="0" indent="0">
              <a:buNone/>
            </a:pPr>
            <a:r>
              <a:rPr lang="pl-PL">
                <a:solidFill>
                  <a:schemeClr val="tx1"/>
                </a:solidFill>
                <a:latin typeface="Times New Roman"/>
                <a:cs typeface="Times New Roman"/>
              </a:rPr>
              <a:t>Wstęp z tezą lub hipotezą.</a:t>
            </a:r>
          </a:p>
          <a:p>
            <a:pPr marL="0" indent="0">
              <a:buNone/>
            </a:pPr>
            <a:r>
              <a:rPr lang="pl-PL" dirty="0">
                <a:solidFill>
                  <a:schemeClr val="tx1"/>
                </a:solidFill>
                <a:latin typeface="Times New Roman"/>
                <a:ea typeface="+mn-lt"/>
                <a:cs typeface="Times New Roman"/>
              </a:rPr>
              <a:t>Przemiana wewnętrzna to proces, w którym zmieniają się poglądy człowieka, jego zachowanie lub stosunek do życia. Taka zmiana może zajść zarówno u młodej osoby, jak i u dojrzałego, dorosłego człowieka. Przemiana może nastąpić w dowolnym momencie, najczęściej wtedy, gdy najmniej się tego spodziewamy. Natomiast powstaje pytanie, co motywuje osobę do takiej zmiany wewnętrznej?</a:t>
            </a:r>
            <a:r>
              <a:rPr lang="pl-PL" dirty="0">
                <a:solidFill>
                  <a:srgbClr val="C00000"/>
                </a:solidFill>
                <a:latin typeface="Times New Roman"/>
                <a:ea typeface="+mn-lt"/>
                <a:cs typeface="Times New Roman"/>
              </a:rPr>
              <a:t> Teza:  Motywują ją przede wszystkim trudne doświadczenia życiowe oraz refleksja nad własnym postępowaniem. </a:t>
            </a:r>
            <a:r>
              <a:rPr lang="pl-PL">
                <a:solidFill>
                  <a:srgbClr val="C00000"/>
                </a:solidFill>
                <a:latin typeface="Times New Roman"/>
                <a:ea typeface="+mn-lt"/>
                <a:cs typeface="Times New Roman"/>
              </a:rPr>
              <a:t>Hipoteza: Można przypuszczać, że motywują ją </a:t>
            </a:r>
            <a:r>
              <a:rPr lang="pl-PL" dirty="0">
                <a:solidFill>
                  <a:srgbClr val="C00000"/>
                </a:solidFill>
                <a:latin typeface="Times New Roman"/>
                <a:ea typeface="+mn-lt"/>
                <a:cs typeface="Times New Roman"/>
              </a:rPr>
              <a:t>różnorodne doświadczenia życiowe.</a:t>
            </a:r>
            <a:endParaRPr lang="pl-PL" dirty="0">
              <a:solidFill>
                <a:srgbClr val="C00000"/>
              </a:solidFill>
              <a:latin typeface="Times New Roman"/>
              <a:cs typeface="Times New Roman"/>
            </a:endParaRPr>
          </a:p>
        </p:txBody>
      </p:sp>
    </p:spTree>
    <p:extLst>
      <p:ext uri="{BB962C8B-B14F-4D97-AF65-F5344CB8AC3E}">
        <p14:creationId xmlns:p14="http://schemas.microsoft.com/office/powerpoint/2010/main" val="3140332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0A97C9C-45EF-109F-71E7-B4FA05B15658}"/>
              </a:ext>
            </a:extLst>
          </p:cNvPr>
          <p:cNvSpPr>
            <a:spLocks noGrp="1"/>
          </p:cNvSpPr>
          <p:nvPr>
            <p:ph type="title"/>
          </p:nvPr>
        </p:nvSpPr>
        <p:spPr/>
        <p:txBody>
          <a:bodyPr/>
          <a:lstStyle/>
          <a:p>
            <a:pPr algn="ctr"/>
            <a:r>
              <a:rPr lang="pl-PL">
                <a:latin typeface="Times New Roman"/>
                <a:cs typeface="Times New Roman"/>
              </a:rPr>
              <a:t>Główne wyzwania (II)</a:t>
            </a:r>
            <a:br>
              <a:rPr lang="pl-PL" dirty="0">
                <a:latin typeface="Times New Roman"/>
                <a:cs typeface="Times New Roman"/>
              </a:rPr>
            </a:br>
            <a:r>
              <a:rPr lang="pl-PL">
                <a:latin typeface="Times New Roman"/>
                <a:cs typeface="Times New Roman"/>
              </a:rPr>
              <a:t>Ocena treści (14 punktów)</a:t>
            </a:r>
            <a:endParaRPr lang="pl-PL"/>
          </a:p>
        </p:txBody>
      </p:sp>
      <p:sp>
        <p:nvSpPr>
          <p:cNvPr id="3" name="Symbol zastępczy zawartości 2">
            <a:extLst>
              <a:ext uri="{FF2B5EF4-FFF2-40B4-BE49-F238E27FC236}">
                <a16:creationId xmlns:a16="http://schemas.microsoft.com/office/drawing/2014/main" id="{CADEAD21-84FD-907C-701B-0A8B8BE18C61}"/>
              </a:ext>
            </a:extLst>
          </p:cNvPr>
          <p:cNvSpPr>
            <a:spLocks noGrp="1"/>
          </p:cNvSpPr>
          <p:nvPr>
            <p:ph sz="half" idx="1"/>
          </p:nvPr>
        </p:nvSpPr>
        <p:spPr/>
        <p:txBody>
          <a:bodyPr vert="horz" lIns="91440" tIns="45720" rIns="91440" bIns="45720" rtlCol="0" anchor="t">
            <a:normAutofit/>
          </a:bodyPr>
          <a:lstStyle/>
          <a:p>
            <a:endParaRPr lang="pl-PL" sz="2800" dirty="0">
              <a:solidFill>
                <a:srgbClr val="000000"/>
              </a:solidFill>
              <a:latin typeface="Times New Roman"/>
              <a:cs typeface="Times New Roman"/>
            </a:endParaRPr>
          </a:p>
          <a:p>
            <a:endParaRPr lang="pl-PL" sz="2400" dirty="0">
              <a:solidFill>
                <a:srgbClr val="000000"/>
              </a:solidFill>
              <a:latin typeface="Times New Roman"/>
              <a:cs typeface="Times New Roman"/>
            </a:endParaRPr>
          </a:p>
          <a:p>
            <a:r>
              <a:rPr lang="pl-PL" sz="2400">
                <a:solidFill>
                  <a:srgbClr val="000000"/>
                </a:solidFill>
                <a:latin typeface="Times New Roman"/>
                <a:cs typeface="Times New Roman"/>
              </a:rPr>
              <a:t>1.1.3. LITERATŪRA IR KONTEKSTAI – 7 taškai</a:t>
            </a:r>
            <a:endParaRPr lang="pl-PL" sz="2400"/>
          </a:p>
        </p:txBody>
      </p:sp>
      <p:sp>
        <p:nvSpPr>
          <p:cNvPr id="4" name="Symbol zastępczy zawartości 3">
            <a:extLst>
              <a:ext uri="{FF2B5EF4-FFF2-40B4-BE49-F238E27FC236}">
                <a16:creationId xmlns:a16="http://schemas.microsoft.com/office/drawing/2014/main" id="{632213EC-3135-96EB-FA04-DACE8C4FCF97}"/>
              </a:ext>
            </a:extLst>
          </p:cNvPr>
          <p:cNvSpPr>
            <a:spLocks noGrp="1"/>
          </p:cNvSpPr>
          <p:nvPr>
            <p:ph sz="half" idx="2"/>
          </p:nvPr>
        </p:nvSpPr>
        <p:spPr>
          <a:xfrm>
            <a:off x="7190747" y="2126222"/>
            <a:ext cx="4313864" cy="4337065"/>
          </a:xfrm>
        </p:spPr>
        <p:txBody>
          <a:bodyPr vert="horz" lIns="91440" tIns="45720" rIns="91440" bIns="45720" rtlCol="0" anchor="t">
            <a:normAutofit/>
          </a:bodyPr>
          <a:lstStyle/>
          <a:p>
            <a:pPr marL="0" indent="0">
              <a:buNone/>
            </a:pPr>
            <a:r>
              <a:rPr lang="pl-PL" sz="2000">
                <a:solidFill>
                  <a:schemeClr val="tx1"/>
                </a:solidFill>
                <a:latin typeface="Times New Roman"/>
                <a:cs typeface="Times New Roman"/>
              </a:rPr>
              <a:t>1. Brak odwołania się do utworu </a:t>
            </a:r>
            <a:r>
              <a:rPr lang="pl-PL" sz="2000" dirty="0">
                <a:solidFill>
                  <a:schemeClr val="tx1"/>
                </a:solidFill>
                <a:latin typeface="Times New Roman"/>
                <a:cs typeface="Times New Roman"/>
              </a:rPr>
              <a:t>należącego do lektur obowiązkowych i </a:t>
            </a:r>
            <a:r>
              <a:rPr lang="pl-PL" sz="2000">
                <a:solidFill>
                  <a:schemeClr val="tx1"/>
                </a:solidFill>
                <a:latin typeface="Times New Roman"/>
                <a:cs typeface="Times New Roman"/>
              </a:rPr>
              <a:t>reprezentującego literaturę polską.</a:t>
            </a:r>
            <a:endParaRPr lang="pl-PL" sz="2000" dirty="0">
              <a:solidFill>
                <a:schemeClr val="tx1"/>
              </a:solidFill>
              <a:latin typeface="Times New Roman"/>
              <a:cs typeface="Times New Roman"/>
            </a:endParaRPr>
          </a:p>
          <a:p>
            <a:pPr marL="0" indent="0">
              <a:buNone/>
            </a:pPr>
            <a:r>
              <a:rPr lang="pl-PL" sz="2000">
                <a:solidFill>
                  <a:schemeClr val="tx1"/>
                </a:solidFill>
                <a:latin typeface="Times New Roman"/>
                <a:cs typeface="Times New Roman"/>
              </a:rPr>
              <a:t>2. Brak kontekstów(lub występują wyłącznie konteksty literackie) </a:t>
            </a:r>
            <a:r>
              <a:rPr lang="pl-PL" sz="2000" dirty="0">
                <a:solidFill>
                  <a:schemeClr val="tx1"/>
                </a:solidFill>
                <a:latin typeface="Times New Roman"/>
                <a:cs typeface="Times New Roman"/>
              </a:rPr>
              <a:t>albo są one użyte powierzchownie, bez związku z  argumentacją.</a:t>
            </a:r>
          </a:p>
          <a:p>
            <a:pPr marL="0" indent="0">
              <a:buNone/>
            </a:pPr>
            <a:r>
              <a:rPr lang="pl-PL" sz="2000">
                <a:solidFill>
                  <a:schemeClr val="tx1"/>
                </a:solidFill>
                <a:latin typeface="Times New Roman"/>
                <a:cs typeface="Times New Roman"/>
              </a:rPr>
              <a:t>3. Brak użycia terminów literackich lub ich niepoprawnie stosowanie.</a:t>
            </a:r>
            <a:endParaRPr lang="pl-PL" sz="2000" dirty="0">
              <a:solidFill>
                <a:schemeClr val="tx1"/>
              </a:solidFill>
              <a:latin typeface="Times New Roman"/>
              <a:cs typeface="Times New Roman"/>
            </a:endParaRPr>
          </a:p>
          <a:p>
            <a:pPr marL="0" indent="0">
              <a:buNone/>
            </a:pPr>
            <a:r>
              <a:rPr lang="pl-PL" sz="2000">
                <a:solidFill>
                  <a:schemeClr val="tx1"/>
                </a:solidFill>
                <a:latin typeface="Times New Roman"/>
                <a:cs typeface="Times New Roman"/>
              </a:rPr>
              <a:t>4. Brak głębszej wiedzy przedmiotowej, wiedzy o kulturze.</a:t>
            </a:r>
            <a:endParaRPr lang="pl-PL" sz="2000" dirty="0">
              <a:solidFill>
                <a:schemeClr val="tx1"/>
              </a:solidFill>
              <a:latin typeface="Times New Roman"/>
              <a:cs typeface="Times New Roman"/>
            </a:endParaRPr>
          </a:p>
          <a:p>
            <a:pPr marL="0" indent="0">
              <a:buNone/>
            </a:pPr>
            <a:r>
              <a:rPr lang="pl-PL" sz="2000">
                <a:solidFill>
                  <a:schemeClr val="tx1"/>
                </a:solidFill>
                <a:latin typeface="Times New Roman"/>
                <a:cs typeface="Times New Roman"/>
              </a:rPr>
              <a:t>5. Występowanie błędów rzeczowych.</a:t>
            </a:r>
            <a:endParaRPr lang="pl-PL" sz="2000" dirty="0">
              <a:solidFill>
                <a:schemeClr val="tx1"/>
              </a:solidFill>
              <a:latin typeface="Times New Roman"/>
              <a:cs typeface="Times New Roman"/>
            </a:endParaRPr>
          </a:p>
          <a:p>
            <a:pPr marL="0" indent="0">
              <a:buNone/>
            </a:pPr>
            <a:endParaRPr lang="pl-PL" dirty="0"/>
          </a:p>
          <a:p>
            <a:pPr marL="0" indent="0">
              <a:buNone/>
            </a:pPr>
            <a:endParaRPr lang="pl-PL" dirty="0"/>
          </a:p>
        </p:txBody>
      </p:sp>
    </p:spTree>
    <p:extLst>
      <p:ext uri="{BB962C8B-B14F-4D97-AF65-F5344CB8AC3E}">
        <p14:creationId xmlns:p14="http://schemas.microsoft.com/office/powerpoint/2010/main" val="1203195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8DCA7BA-FF40-09E6-B03B-B35B224AFAF7}"/>
              </a:ext>
            </a:extLst>
          </p:cNvPr>
          <p:cNvSpPr>
            <a:spLocks noGrp="1"/>
          </p:cNvSpPr>
          <p:nvPr>
            <p:ph type="title"/>
          </p:nvPr>
        </p:nvSpPr>
        <p:spPr/>
        <p:txBody>
          <a:bodyPr/>
          <a:lstStyle/>
          <a:p>
            <a:r>
              <a:rPr lang="pl-PL" sz="2000">
                <a:latin typeface="Times New Roman"/>
                <a:cs typeface="Times New Roman"/>
              </a:rPr>
              <a:t>Temat: Co motywuje człowieka do przemiany wewnętrznej? Omów zagadnienie na przykładach wybranych bohaterów literackich. </a:t>
            </a:r>
            <a:endParaRPr lang="pl-PL"/>
          </a:p>
        </p:txBody>
      </p:sp>
      <p:sp>
        <p:nvSpPr>
          <p:cNvPr id="3" name="Symbol zastępczy zawartości 2">
            <a:extLst>
              <a:ext uri="{FF2B5EF4-FFF2-40B4-BE49-F238E27FC236}">
                <a16:creationId xmlns:a16="http://schemas.microsoft.com/office/drawing/2014/main" id="{8431AF32-6740-A520-2458-011D78DFC07E}"/>
              </a:ext>
            </a:extLst>
          </p:cNvPr>
          <p:cNvSpPr>
            <a:spLocks noGrp="1"/>
          </p:cNvSpPr>
          <p:nvPr>
            <p:ph sz="half" idx="1"/>
          </p:nvPr>
        </p:nvSpPr>
        <p:spPr/>
        <p:txBody>
          <a:bodyPr vert="horz" lIns="91440" tIns="45720" rIns="91440" bIns="45720" rtlCol="0" anchor="t">
            <a:normAutofit fontScale="92500" lnSpcReduction="10000"/>
          </a:bodyPr>
          <a:lstStyle/>
          <a:p>
            <a:r>
              <a:rPr lang="pl-PL" sz="1700" dirty="0">
                <a:solidFill>
                  <a:schemeClr val="tx1"/>
                </a:solidFill>
                <a:latin typeface="Times New Roman"/>
                <a:ea typeface="+mn-lt"/>
                <a:cs typeface="Times New Roman"/>
              </a:rPr>
              <a:t>Zakończenie z wprowadzonym kontekstem kulturowym.</a:t>
            </a:r>
            <a:endParaRPr lang="pl-PL" dirty="0">
              <a:solidFill>
                <a:schemeClr val="tx1"/>
              </a:solidFill>
              <a:latin typeface="Century Gothic" panose="020B0502020202020204"/>
              <a:ea typeface="+mn-lt"/>
              <a:cs typeface="Times New Roman"/>
            </a:endParaRPr>
          </a:p>
          <a:p>
            <a:pPr marL="0" indent="0">
              <a:buNone/>
            </a:pPr>
            <a:r>
              <a:rPr lang="pl-PL" dirty="0">
                <a:solidFill>
                  <a:schemeClr val="tx1"/>
                </a:solidFill>
                <a:latin typeface="Times New Roman"/>
                <a:ea typeface="+mn-lt"/>
                <a:cs typeface="Times New Roman"/>
              </a:rPr>
              <a:t>Podsumowując moje argumenty, można dojść do wniosku, że człowiek często staje na rozdrożu dróg. M. Łobowski na obrazie </a:t>
            </a:r>
            <a:r>
              <a:rPr lang="pl-PL" sz="2000" dirty="0">
                <a:solidFill>
                  <a:schemeClr val="tx1"/>
                </a:solidFill>
                <a:latin typeface="Century Gothic"/>
                <a:ea typeface="+mn-lt"/>
                <a:cs typeface="Times New Roman"/>
              </a:rPr>
              <a:t>„</a:t>
            </a:r>
            <a:r>
              <a:rPr lang="pl-PL" dirty="0">
                <a:solidFill>
                  <a:schemeClr val="tx1"/>
                </a:solidFill>
                <a:latin typeface="Times New Roman"/>
                <a:ea typeface="+mn-lt"/>
                <a:cs typeface="Times New Roman"/>
              </a:rPr>
              <a:t>Tor I</a:t>
            </a:r>
            <a:r>
              <a:rPr lang="pl-PL" sz="2000" dirty="0">
                <a:solidFill>
                  <a:schemeClr val="tx1"/>
                </a:solidFill>
                <a:latin typeface="Century Gothic"/>
                <a:ea typeface="+mn-lt"/>
                <a:cs typeface="Times New Roman"/>
              </a:rPr>
              <a:t>”</a:t>
            </a:r>
            <a:r>
              <a:rPr lang="pl-PL" dirty="0">
                <a:solidFill>
                  <a:schemeClr val="tx1"/>
                </a:solidFill>
                <a:latin typeface="Times New Roman"/>
                <a:ea typeface="+mn-lt"/>
                <a:cs typeface="Times New Roman"/>
              </a:rPr>
              <a:t> tę sytuację przedstawił, umieszczjąc załamanego człowieka na zniszczonych torach. Podobnie jak tory, które prowadzą w różne strony, człowiek również podąża </a:t>
            </a:r>
            <a:r>
              <a:rPr lang="pl-PL" dirty="0">
                <a:solidFill>
                  <a:srgbClr val="C00000"/>
                </a:solidFill>
                <a:latin typeface="Times New Roman"/>
                <a:ea typeface="+mn-lt"/>
                <a:cs typeface="Times New Roman"/>
              </a:rPr>
              <a:t>innymi/różnymi </a:t>
            </a:r>
            <a:r>
              <a:rPr lang="pl-PL" dirty="0">
                <a:solidFill>
                  <a:schemeClr val="tx1"/>
                </a:solidFill>
                <a:latin typeface="Times New Roman"/>
                <a:ea typeface="+mn-lt"/>
                <a:cs typeface="Times New Roman"/>
              </a:rPr>
              <a:t>drogami. Podczas tej podróży przechodzi</a:t>
            </a:r>
            <a:r>
              <a:rPr lang="pl-PL" dirty="0">
                <a:solidFill>
                  <a:srgbClr val="C00000"/>
                </a:solidFill>
                <a:latin typeface="Times New Roman"/>
                <a:ea typeface="+mn-lt"/>
                <a:cs typeface="Times New Roman"/>
              </a:rPr>
              <a:t> przez</a:t>
            </a:r>
            <a:r>
              <a:rPr lang="pl-PL" dirty="0">
                <a:solidFill>
                  <a:schemeClr val="tx1"/>
                </a:solidFill>
                <a:latin typeface="Times New Roman"/>
                <a:ea typeface="+mn-lt"/>
                <a:cs typeface="Times New Roman"/>
              </a:rPr>
              <a:t> przemianę, która może być </a:t>
            </a:r>
            <a:r>
              <a:rPr lang="pl-PL" dirty="0">
                <a:solidFill>
                  <a:srgbClr val="C00000"/>
                </a:solidFill>
                <a:latin typeface="Times New Roman"/>
                <a:ea typeface="+mn-lt"/>
                <a:cs typeface="Times New Roman"/>
              </a:rPr>
              <a:t>kierowana świadomym postanowieniem/wynikiem świadomego postanowienia</a:t>
            </a:r>
            <a:r>
              <a:rPr lang="pl-PL" dirty="0">
                <a:solidFill>
                  <a:schemeClr val="tx1"/>
                </a:solidFill>
                <a:latin typeface="Times New Roman"/>
                <a:ea typeface="+mn-lt"/>
                <a:cs typeface="Times New Roman"/>
              </a:rPr>
              <a:t> poprawy swoich błędów lub </a:t>
            </a:r>
            <a:r>
              <a:rPr lang="pl-PL" dirty="0">
                <a:solidFill>
                  <a:srgbClr val="C00000"/>
                </a:solidFill>
                <a:latin typeface="Times New Roman"/>
                <a:ea typeface="+mn-lt"/>
                <a:cs typeface="Times New Roman"/>
              </a:rPr>
              <a:t>dążenia do</a:t>
            </a:r>
            <a:r>
              <a:rPr lang="pl-PL" dirty="0">
                <a:solidFill>
                  <a:schemeClr val="tx1"/>
                </a:solidFill>
                <a:latin typeface="Times New Roman"/>
                <a:ea typeface="+mn-lt"/>
                <a:cs typeface="Times New Roman"/>
              </a:rPr>
              <a:t> realizacji wyznaczonych ideałów.</a:t>
            </a:r>
            <a:r>
              <a:rPr lang="pl-PL" dirty="0">
                <a:solidFill>
                  <a:schemeClr val="tx1"/>
                </a:solidFill>
                <a:ea typeface="+mn-lt"/>
                <a:cs typeface="+mn-lt"/>
              </a:rPr>
              <a:t> </a:t>
            </a:r>
            <a:endParaRPr lang="pl-PL" dirty="0">
              <a:solidFill>
                <a:schemeClr val="tx1"/>
              </a:solidFill>
            </a:endParaRPr>
          </a:p>
        </p:txBody>
      </p:sp>
      <p:sp>
        <p:nvSpPr>
          <p:cNvPr id="4" name="Symbol zastępczy zawartości 3">
            <a:extLst>
              <a:ext uri="{FF2B5EF4-FFF2-40B4-BE49-F238E27FC236}">
                <a16:creationId xmlns:a16="http://schemas.microsoft.com/office/drawing/2014/main" id="{778980F2-F94B-E727-57F4-D1346825457B}"/>
              </a:ext>
            </a:extLst>
          </p:cNvPr>
          <p:cNvSpPr>
            <a:spLocks noGrp="1"/>
          </p:cNvSpPr>
          <p:nvPr>
            <p:ph sz="half" idx="2"/>
          </p:nvPr>
        </p:nvSpPr>
        <p:spPr/>
        <p:txBody>
          <a:bodyPr vert="horz" lIns="91440" tIns="45720" rIns="91440" bIns="45720" rtlCol="0" anchor="t">
            <a:normAutofit fontScale="92500" lnSpcReduction="10000"/>
          </a:bodyPr>
          <a:lstStyle/>
          <a:p>
            <a:pPr marL="0" indent="0">
              <a:buNone/>
            </a:pPr>
            <a:r>
              <a:rPr lang="pl-PL" sz="1700">
                <a:solidFill>
                  <a:schemeClr val="tx1"/>
                </a:solidFill>
                <a:latin typeface="Times New Roman"/>
                <a:ea typeface="+mn-lt"/>
                <a:cs typeface="Times New Roman"/>
              </a:rPr>
              <a:t>Zakończenie z wprowadzonym kontekstem kulturowym.</a:t>
            </a:r>
            <a:endParaRPr lang="pl-PL"/>
          </a:p>
          <a:p>
            <a:pPr marL="0" indent="0">
              <a:buNone/>
            </a:pPr>
            <a:r>
              <a:rPr lang="pl-PL" dirty="0">
                <a:solidFill>
                  <a:schemeClr val="tx1"/>
                </a:solidFill>
                <a:latin typeface="Times New Roman"/>
                <a:ea typeface="+mn-lt"/>
                <a:cs typeface="Times New Roman"/>
              </a:rPr>
              <a:t>Podsumowując moje argumenty, można dojść do wniosku, że człowiek często staje na rozdrożu dróg. M. Łobowski na obrazie „Tor I” tę sytuację przedstawił, umieszczając załamanego człowieka na zniszczonych torach. Podobnie jak tory, które prowadzą w różne strony, człowiek również podąża różnymi drogami. Podczas tej podróży przechodzi przemianę, która może być wynikiem świadomego postanowienia poprawy swoich błędów lub dążenia </a:t>
            </a:r>
            <a:r>
              <a:rPr lang="pl-PL">
                <a:solidFill>
                  <a:schemeClr val="tx1"/>
                </a:solidFill>
                <a:latin typeface="Times New Roman"/>
                <a:ea typeface="+mn-lt"/>
                <a:cs typeface="Times New Roman"/>
              </a:rPr>
              <a:t>do realizacji wyznaczonych ideałów.</a:t>
            </a:r>
            <a:endParaRPr lang="pl-PL">
              <a:solidFill>
                <a:schemeClr val="tx1"/>
              </a:solidFill>
              <a:latin typeface="Century Gothic"/>
              <a:cs typeface="Times New Roman"/>
            </a:endParaRPr>
          </a:p>
        </p:txBody>
      </p:sp>
    </p:spTree>
    <p:extLst>
      <p:ext uri="{BB962C8B-B14F-4D97-AF65-F5344CB8AC3E}">
        <p14:creationId xmlns:p14="http://schemas.microsoft.com/office/powerpoint/2010/main" val="1799638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7848744-9C2D-ECC8-4E27-F2752B81A33D}"/>
              </a:ext>
            </a:extLst>
          </p:cNvPr>
          <p:cNvSpPr>
            <a:spLocks noGrp="1"/>
          </p:cNvSpPr>
          <p:nvPr>
            <p:ph type="title"/>
          </p:nvPr>
        </p:nvSpPr>
        <p:spPr/>
        <p:txBody>
          <a:bodyPr/>
          <a:lstStyle/>
          <a:p>
            <a:pPr algn="ctr"/>
            <a:r>
              <a:rPr lang="pl-PL" dirty="0">
                <a:latin typeface="Times New Roman"/>
                <a:cs typeface="Times New Roman"/>
              </a:rPr>
              <a:t>Główne wyzwania (III)</a:t>
            </a:r>
            <a:br>
              <a:rPr lang="pl-PL" dirty="0">
                <a:latin typeface="Times New Roman"/>
                <a:cs typeface="Times New Roman"/>
              </a:rPr>
            </a:br>
            <a:r>
              <a:rPr lang="pl-PL">
                <a:latin typeface="Times New Roman"/>
                <a:cs typeface="Times New Roman"/>
              </a:rPr>
              <a:t>Budowa tekstu i spójność (4 punkty)</a:t>
            </a:r>
            <a:endParaRPr lang="pl-PL"/>
          </a:p>
        </p:txBody>
      </p:sp>
      <p:sp>
        <p:nvSpPr>
          <p:cNvPr id="3" name="Symbol zastępczy zawartości 2">
            <a:extLst>
              <a:ext uri="{FF2B5EF4-FFF2-40B4-BE49-F238E27FC236}">
                <a16:creationId xmlns:a16="http://schemas.microsoft.com/office/drawing/2014/main" id="{FC022373-7609-A6A4-E41E-15EE6C6DFF81}"/>
              </a:ext>
            </a:extLst>
          </p:cNvPr>
          <p:cNvSpPr>
            <a:spLocks noGrp="1"/>
          </p:cNvSpPr>
          <p:nvPr>
            <p:ph sz="half" idx="1"/>
          </p:nvPr>
        </p:nvSpPr>
        <p:spPr/>
        <p:txBody>
          <a:bodyPr vert="horz" lIns="91440" tIns="45720" rIns="91440" bIns="45720" rtlCol="0" anchor="t">
            <a:normAutofit/>
          </a:bodyPr>
          <a:lstStyle/>
          <a:p>
            <a:endParaRPr lang="pl-PL" sz="2400" dirty="0">
              <a:solidFill>
                <a:srgbClr val="000000"/>
              </a:solidFill>
              <a:latin typeface="Times New Roman"/>
              <a:cs typeface="Times New Roman"/>
            </a:endParaRPr>
          </a:p>
          <a:p>
            <a:endParaRPr lang="pl-PL" sz="2400" dirty="0">
              <a:solidFill>
                <a:srgbClr val="000000"/>
              </a:solidFill>
              <a:latin typeface="Times New Roman"/>
              <a:cs typeface="Times New Roman"/>
            </a:endParaRPr>
          </a:p>
          <a:p>
            <a:r>
              <a:rPr lang="pl-PL" sz="2400">
                <a:solidFill>
                  <a:srgbClr val="000000"/>
                </a:solidFill>
                <a:latin typeface="Times New Roman"/>
                <a:cs typeface="Times New Roman"/>
              </a:rPr>
              <a:t>2. TEKSTO STRUKTŪROS IR RIŠLUMO VERTINIMAS –  4 taškai</a:t>
            </a:r>
            <a:endParaRPr lang="pl-PL" sz="2400"/>
          </a:p>
        </p:txBody>
      </p:sp>
      <p:sp>
        <p:nvSpPr>
          <p:cNvPr id="4" name="Symbol zastępczy zawartości 3">
            <a:extLst>
              <a:ext uri="{FF2B5EF4-FFF2-40B4-BE49-F238E27FC236}">
                <a16:creationId xmlns:a16="http://schemas.microsoft.com/office/drawing/2014/main" id="{EFFC69D9-EB7C-665B-903D-9040E76F8F33}"/>
              </a:ext>
            </a:extLst>
          </p:cNvPr>
          <p:cNvSpPr>
            <a:spLocks noGrp="1"/>
          </p:cNvSpPr>
          <p:nvPr>
            <p:ph sz="half" idx="2"/>
          </p:nvPr>
        </p:nvSpPr>
        <p:spPr>
          <a:xfrm>
            <a:off x="7190747" y="2416927"/>
            <a:ext cx="4313864" cy="3491321"/>
          </a:xfrm>
        </p:spPr>
        <p:txBody>
          <a:bodyPr vert="horz" lIns="91440" tIns="45720" rIns="91440" bIns="45720" rtlCol="0" anchor="t">
            <a:normAutofit/>
          </a:bodyPr>
          <a:lstStyle/>
          <a:p>
            <a:pPr marL="0" indent="0">
              <a:buNone/>
            </a:pPr>
            <a:r>
              <a:rPr lang="lt" sz="2000">
                <a:solidFill>
                  <a:srgbClr val="0D0D0D"/>
                </a:solidFill>
                <a:latin typeface="Times New Roman"/>
                <a:cs typeface="Times New Roman"/>
              </a:rPr>
              <a:t>1. Zachwiane proporcje oraz brak spójności </a:t>
            </a:r>
            <a:r>
              <a:rPr lang="lt" sz="2000" dirty="0">
                <a:solidFill>
                  <a:srgbClr val="0D0D0D"/>
                </a:solidFill>
                <a:latin typeface="Times New Roman"/>
                <a:cs typeface="Times New Roman"/>
              </a:rPr>
              <a:t>między wstępem i zakończeniem.</a:t>
            </a:r>
          </a:p>
          <a:p>
            <a:pPr marL="0" indent="0">
              <a:buNone/>
            </a:pPr>
            <a:r>
              <a:rPr lang="lt" sz="2000">
                <a:solidFill>
                  <a:srgbClr val="0D0D0D"/>
                </a:solidFill>
                <a:latin typeface="Times New Roman"/>
                <a:cs typeface="Times New Roman"/>
              </a:rPr>
              <a:t>2. Brak spójności między akapitami </a:t>
            </a:r>
            <a:r>
              <a:rPr lang="lt" sz="1200">
                <a:solidFill>
                  <a:srgbClr val="000000"/>
                </a:solidFill>
                <a:latin typeface="Times New Roman"/>
                <a:cs typeface="Times New Roman"/>
              </a:rPr>
              <a:t>–</a:t>
            </a:r>
            <a:r>
              <a:rPr lang="lt" sz="2000">
                <a:solidFill>
                  <a:srgbClr val="0D0D0D"/>
                </a:solidFill>
                <a:latin typeface="Times New Roman"/>
                <a:cs typeface="Times New Roman"/>
              </a:rPr>
              <a:t> tekst ma charakter fragmentaryczny.</a:t>
            </a:r>
          </a:p>
          <a:p>
            <a:pPr marL="0" indent="0">
              <a:buNone/>
            </a:pPr>
            <a:r>
              <a:rPr lang="lt" sz="2000" dirty="0">
                <a:solidFill>
                  <a:srgbClr val="0D0D0D"/>
                </a:solidFill>
                <a:latin typeface="Times New Roman"/>
                <a:cs typeface="Times New Roman"/>
              </a:rPr>
              <a:t>3. Brak wyraźnej struktury akapitu, pomijanie wniosków cząstkowych, końcowego podsumowania rozważań w </a:t>
            </a:r>
            <a:r>
              <a:rPr lang="lt" sz="2000">
                <a:solidFill>
                  <a:srgbClr val="0D0D0D"/>
                </a:solidFill>
                <a:latin typeface="Times New Roman"/>
                <a:cs typeface="Times New Roman"/>
              </a:rPr>
              <a:t>akapicie końcowym.</a:t>
            </a:r>
          </a:p>
          <a:p>
            <a:pPr marL="0" indent="0">
              <a:buNone/>
            </a:pPr>
            <a:endParaRPr lang="lt" sz="1200" dirty="0">
              <a:solidFill>
                <a:srgbClr val="0D0D0D"/>
              </a:solidFill>
              <a:highlight>
                <a:srgbClr val="FFFFFF"/>
              </a:highlight>
              <a:latin typeface="Times New Roman"/>
              <a:cs typeface="Times New Roman"/>
            </a:endParaRPr>
          </a:p>
          <a:p>
            <a:pPr marL="0" indent="0">
              <a:buNone/>
            </a:pPr>
            <a:endParaRPr lang="lt" sz="1200" dirty="0">
              <a:solidFill>
                <a:srgbClr val="0D0D0D"/>
              </a:solidFill>
              <a:highlight>
                <a:srgbClr val="FFFFFF"/>
              </a:highlight>
              <a:latin typeface="Times New Roman"/>
              <a:cs typeface="Times New Roman"/>
            </a:endParaRPr>
          </a:p>
          <a:p>
            <a:pPr>
              <a:buAutoNum type="arabicPeriod"/>
            </a:pPr>
            <a:endParaRPr lang="pl-PL" dirty="0"/>
          </a:p>
        </p:txBody>
      </p:sp>
    </p:spTree>
    <p:extLst>
      <p:ext uri="{BB962C8B-B14F-4D97-AF65-F5344CB8AC3E}">
        <p14:creationId xmlns:p14="http://schemas.microsoft.com/office/powerpoint/2010/main" val="149439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2DE4386-0D02-2DB6-0E97-9B39BC677473}"/>
              </a:ext>
            </a:extLst>
          </p:cNvPr>
          <p:cNvSpPr>
            <a:spLocks noGrp="1"/>
          </p:cNvSpPr>
          <p:nvPr>
            <p:ph type="title"/>
          </p:nvPr>
        </p:nvSpPr>
        <p:spPr/>
        <p:txBody>
          <a:bodyPr/>
          <a:lstStyle/>
          <a:p>
            <a:r>
              <a:rPr lang="pl-PL" sz="2000">
                <a:latin typeface="Times New Roman"/>
                <a:cs typeface="Times New Roman"/>
              </a:rPr>
              <a:t>Temat: Co motywuje człowieka do przemiany wewnętrznej? Omów zagadnienie na przykładach wybranych bohaterów literackich. </a:t>
            </a:r>
            <a:endParaRPr lang="pl-PL"/>
          </a:p>
        </p:txBody>
      </p:sp>
      <p:sp>
        <p:nvSpPr>
          <p:cNvPr id="3" name="Symbol zastępczy zawartości 2">
            <a:extLst>
              <a:ext uri="{FF2B5EF4-FFF2-40B4-BE49-F238E27FC236}">
                <a16:creationId xmlns:a16="http://schemas.microsoft.com/office/drawing/2014/main" id="{1FEF3598-6926-CC6A-4236-C8BB1484E566}"/>
              </a:ext>
            </a:extLst>
          </p:cNvPr>
          <p:cNvSpPr>
            <a:spLocks noGrp="1"/>
          </p:cNvSpPr>
          <p:nvPr>
            <p:ph sz="half" idx="1"/>
          </p:nvPr>
        </p:nvSpPr>
        <p:spPr/>
        <p:txBody>
          <a:bodyPr vert="horz" lIns="91440" tIns="45720" rIns="91440" bIns="45720" rtlCol="0" anchor="t">
            <a:normAutofit/>
          </a:bodyPr>
          <a:lstStyle/>
          <a:p>
            <a:pPr marL="0" indent="0">
              <a:buNone/>
            </a:pPr>
            <a:r>
              <a:rPr lang="pl-PL">
                <a:solidFill>
                  <a:schemeClr val="tx1"/>
                </a:solidFill>
                <a:latin typeface="Times New Roman"/>
                <a:cs typeface="Times New Roman"/>
              </a:rPr>
              <a:t>Spójność: uczeń wskazuje</a:t>
            </a:r>
            <a:r>
              <a:rPr lang="pl-PL" dirty="0">
                <a:solidFill>
                  <a:schemeClr val="tx1"/>
                </a:solidFill>
                <a:latin typeface="Times New Roman"/>
                <a:ea typeface="+mn-lt"/>
                <a:cs typeface="Times New Roman"/>
              </a:rPr>
              <a:t> inny czynnik przemiany, czyli wpływ drugiego człowieka</a:t>
            </a:r>
            <a:endParaRPr lang="pl-PL" dirty="0">
              <a:solidFill>
                <a:schemeClr val="tx1"/>
              </a:solidFill>
              <a:latin typeface="Times New Roman"/>
              <a:cs typeface="Times New Roman"/>
            </a:endParaRPr>
          </a:p>
          <a:p>
            <a:r>
              <a:rPr lang="pl-PL">
                <a:solidFill>
                  <a:schemeClr val="tx1"/>
                </a:solidFill>
                <a:latin typeface="Times New Roman"/>
                <a:cs typeface="Times New Roman"/>
              </a:rPr>
              <a:t>Czasami doświadczenia i sytuacje ekstremalne są niewystarczające, aby dokonać przemiany duchowej. Wtedy może pomóc przykład innej osoby, dzięki któremu zrozumiesz, że można postępować inaczej, a więc przemiana jest możliwa. Przykładem takiego bohatera jest Raymond Rambert z powieści A. Camusa </a:t>
            </a:r>
            <a:r>
              <a:rPr lang="pl-PL" sz="1900">
                <a:solidFill>
                  <a:schemeClr val="tx1"/>
                </a:solidFill>
                <a:latin typeface="Century Gothic"/>
                <a:cs typeface="Times New Roman"/>
              </a:rPr>
              <a:t>„</a:t>
            </a:r>
            <a:r>
              <a:rPr lang="pl-PL">
                <a:solidFill>
                  <a:schemeClr val="tx1"/>
                </a:solidFill>
                <a:latin typeface="Times New Roman"/>
                <a:cs typeface="Times New Roman"/>
              </a:rPr>
              <a:t>Dżuma</a:t>
            </a:r>
            <a:r>
              <a:rPr lang="pl-PL" sz="1900">
                <a:solidFill>
                  <a:schemeClr val="tx1"/>
                </a:solidFill>
                <a:latin typeface="Century Gothic"/>
                <a:cs typeface="Times New Roman"/>
              </a:rPr>
              <a:t>”</a:t>
            </a:r>
            <a:r>
              <a:rPr lang="pl-PL">
                <a:solidFill>
                  <a:schemeClr val="tx1"/>
                </a:solidFill>
                <a:latin typeface="Times New Roman"/>
                <a:cs typeface="Times New Roman"/>
              </a:rPr>
              <a:t>. </a:t>
            </a:r>
          </a:p>
        </p:txBody>
      </p:sp>
      <p:sp>
        <p:nvSpPr>
          <p:cNvPr id="4" name="Symbol zastępczy zawartości 3">
            <a:extLst>
              <a:ext uri="{FF2B5EF4-FFF2-40B4-BE49-F238E27FC236}">
                <a16:creationId xmlns:a16="http://schemas.microsoft.com/office/drawing/2014/main" id="{58ADD9F5-E343-AC17-4FCE-993A153122CF}"/>
              </a:ext>
            </a:extLst>
          </p:cNvPr>
          <p:cNvSpPr>
            <a:spLocks noGrp="1"/>
          </p:cNvSpPr>
          <p:nvPr>
            <p:ph sz="half" idx="2"/>
          </p:nvPr>
        </p:nvSpPr>
        <p:spPr/>
        <p:txBody>
          <a:bodyPr vert="horz" lIns="91440" tIns="45720" rIns="91440" bIns="45720" rtlCol="0" anchor="t">
            <a:noAutofit/>
          </a:bodyPr>
          <a:lstStyle/>
          <a:p>
            <a:pPr marL="0" indent="0">
              <a:buNone/>
            </a:pPr>
            <a:r>
              <a:rPr lang="pl-PL" sz="2000" dirty="0">
                <a:solidFill>
                  <a:schemeClr val="tx1"/>
                </a:solidFill>
                <a:latin typeface="Times New Roman"/>
                <a:cs typeface="Times New Roman"/>
              </a:rPr>
              <a:t>Spójność: uczeń  wprowadza nowy czynnik przemiany, używa łącznika </a:t>
            </a:r>
            <a:r>
              <a:rPr lang="pl-PL" sz="2000" i="1">
                <a:solidFill>
                  <a:schemeClr val="tx1"/>
                </a:solidFill>
                <a:latin typeface="Times New Roman"/>
                <a:cs typeface="Times New Roman"/>
              </a:rPr>
              <a:t>jednak </a:t>
            </a:r>
          </a:p>
          <a:p>
            <a:pPr marL="0" indent="0">
              <a:buNone/>
            </a:pPr>
            <a:r>
              <a:rPr lang="pl-PL" sz="2000">
                <a:solidFill>
                  <a:schemeClr val="tx1"/>
                </a:solidFill>
                <a:latin typeface="Times New Roman"/>
                <a:ea typeface="+mn-lt"/>
                <a:cs typeface="Times New Roman"/>
              </a:rPr>
              <a:t>W poprzednim akapicie rozważałam, </a:t>
            </a:r>
            <a:r>
              <a:rPr lang="pl-PL" sz="2000" dirty="0">
                <a:solidFill>
                  <a:schemeClr val="tx1"/>
                </a:solidFill>
                <a:latin typeface="Times New Roman"/>
                <a:ea typeface="+mn-lt"/>
                <a:cs typeface="Times New Roman"/>
              </a:rPr>
              <a:t>jak wydarzenia historyczne mogą wpłynąć na człowieka. Jednak na system wartości wpływa również poczucie odpowiedzialności.</a:t>
            </a:r>
          </a:p>
          <a:p>
            <a:pPr marL="0" indent="0">
              <a:buNone/>
            </a:pPr>
            <a:endParaRPr lang="pl-PL" dirty="0"/>
          </a:p>
          <a:p>
            <a:pPr marL="0" indent="0">
              <a:buNone/>
            </a:pPr>
            <a:endParaRPr lang="pl-PL" dirty="0"/>
          </a:p>
        </p:txBody>
      </p:sp>
    </p:spTree>
    <p:extLst>
      <p:ext uri="{BB962C8B-B14F-4D97-AF65-F5344CB8AC3E}">
        <p14:creationId xmlns:p14="http://schemas.microsoft.com/office/powerpoint/2010/main" val="3771766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8DF8A53-1104-DB8F-B737-A16CF72EE82A}"/>
              </a:ext>
            </a:extLst>
          </p:cNvPr>
          <p:cNvSpPr>
            <a:spLocks noGrp="1"/>
          </p:cNvSpPr>
          <p:nvPr>
            <p:ph type="title"/>
          </p:nvPr>
        </p:nvSpPr>
        <p:spPr/>
        <p:txBody>
          <a:bodyPr/>
          <a:lstStyle/>
          <a:p>
            <a:pPr algn="ctr"/>
            <a:r>
              <a:rPr lang="pl-PL" dirty="0">
                <a:latin typeface="Times New Roman"/>
                <a:cs typeface="Times New Roman"/>
              </a:rPr>
              <a:t>Główne wyzwania (IV)</a:t>
            </a:r>
            <a:br>
              <a:rPr lang="pl-PL" dirty="0">
                <a:latin typeface="Times New Roman"/>
                <a:cs typeface="Times New Roman"/>
              </a:rPr>
            </a:br>
            <a:r>
              <a:rPr lang="pl-PL" dirty="0">
                <a:latin typeface="Times New Roman"/>
                <a:cs typeface="Times New Roman"/>
              </a:rPr>
              <a:t>Styl (3 punkty)</a:t>
            </a:r>
            <a:endParaRPr lang="pl-PL" dirty="0"/>
          </a:p>
        </p:txBody>
      </p:sp>
      <p:sp>
        <p:nvSpPr>
          <p:cNvPr id="3" name="Symbol zastępczy zawartości 2">
            <a:extLst>
              <a:ext uri="{FF2B5EF4-FFF2-40B4-BE49-F238E27FC236}">
                <a16:creationId xmlns:a16="http://schemas.microsoft.com/office/drawing/2014/main" id="{7EB12924-EAD4-F566-8532-7747BF29966F}"/>
              </a:ext>
            </a:extLst>
          </p:cNvPr>
          <p:cNvSpPr>
            <a:spLocks noGrp="1"/>
          </p:cNvSpPr>
          <p:nvPr>
            <p:ph sz="half" idx="1"/>
          </p:nvPr>
        </p:nvSpPr>
        <p:spPr/>
        <p:txBody>
          <a:bodyPr vert="horz" lIns="91440" tIns="45720" rIns="91440" bIns="45720" rtlCol="0" anchor="t">
            <a:normAutofit/>
          </a:bodyPr>
          <a:lstStyle/>
          <a:p>
            <a:endParaRPr lang="lt" sz="2800" dirty="0">
              <a:solidFill>
                <a:srgbClr val="000000"/>
              </a:solidFill>
              <a:latin typeface="Times New Roman"/>
              <a:cs typeface="Times New Roman"/>
            </a:endParaRPr>
          </a:p>
          <a:p>
            <a:endParaRPr lang="lt" sz="2800" dirty="0">
              <a:solidFill>
                <a:srgbClr val="000000"/>
              </a:solidFill>
              <a:latin typeface="Times New Roman"/>
              <a:cs typeface="Times New Roman"/>
            </a:endParaRPr>
          </a:p>
          <a:p>
            <a:r>
              <a:rPr lang="lt" sz="2800" dirty="0">
                <a:solidFill>
                  <a:srgbClr val="000000"/>
                </a:solidFill>
                <a:latin typeface="Times New Roman"/>
                <a:cs typeface="Times New Roman"/>
              </a:rPr>
              <a:t>3. STILIAUS VERTINIMAS </a:t>
            </a:r>
            <a:r>
              <a:rPr lang="pl-PL" sz="2400" dirty="0">
                <a:solidFill>
                  <a:srgbClr val="000000"/>
                </a:solidFill>
                <a:latin typeface="Times New Roman"/>
                <a:cs typeface="Times New Roman"/>
              </a:rPr>
              <a:t>– 3 </a:t>
            </a:r>
            <a:r>
              <a:rPr lang="pl-PL" sz="2400" dirty="0" err="1">
                <a:solidFill>
                  <a:srgbClr val="000000"/>
                </a:solidFill>
                <a:latin typeface="Times New Roman"/>
                <a:cs typeface="Times New Roman"/>
              </a:rPr>
              <a:t>taškai</a:t>
            </a:r>
            <a:endParaRPr lang="pl-PL" sz="2800" dirty="0"/>
          </a:p>
          <a:p>
            <a:endParaRPr lang="pl-PL" dirty="0"/>
          </a:p>
        </p:txBody>
      </p:sp>
      <p:sp>
        <p:nvSpPr>
          <p:cNvPr id="4" name="Symbol zastępczy zawartości 3">
            <a:extLst>
              <a:ext uri="{FF2B5EF4-FFF2-40B4-BE49-F238E27FC236}">
                <a16:creationId xmlns:a16="http://schemas.microsoft.com/office/drawing/2014/main" id="{743F2CA5-BC16-0EC1-45A6-A7D14071FFE6}"/>
              </a:ext>
            </a:extLst>
          </p:cNvPr>
          <p:cNvSpPr>
            <a:spLocks noGrp="1"/>
          </p:cNvSpPr>
          <p:nvPr>
            <p:ph sz="half" idx="2"/>
          </p:nvPr>
        </p:nvSpPr>
        <p:spPr/>
        <p:txBody>
          <a:bodyPr vert="horz" lIns="91440" tIns="45720" rIns="91440" bIns="45720" rtlCol="0" anchor="t">
            <a:noAutofit/>
          </a:bodyPr>
          <a:lstStyle/>
          <a:p>
            <a:pPr marL="0" indent="0">
              <a:buNone/>
            </a:pPr>
            <a:r>
              <a:rPr lang="lt" dirty="0">
                <a:solidFill>
                  <a:srgbClr val="0D0D0D"/>
                </a:solidFill>
                <a:latin typeface="Times New Roman"/>
                <a:cs typeface="Times New Roman"/>
              </a:rPr>
              <a:t>1.Obecność języka potocznego w wypowiedzi pisemnej, która wyraża się </a:t>
            </a:r>
            <a:r>
              <a:rPr lang="lt">
                <a:solidFill>
                  <a:srgbClr val="0D0D0D"/>
                </a:solidFill>
                <a:latin typeface="Times New Roman"/>
                <a:cs typeface="Times New Roman"/>
              </a:rPr>
              <a:t>niejednolitością stylu.</a:t>
            </a:r>
          </a:p>
          <a:p>
            <a:pPr marL="0" indent="0">
              <a:buNone/>
            </a:pPr>
            <a:r>
              <a:rPr lang="lt" dirty="0">
                <a:solidFill>
                  <a:srgbClr val="0D0D0D"/>
                </a:solidFill>
                <a:latin typeface="Times New Roman"/>
                <a:cs typeface="Times New Roman"/>
              </a:rPr>
              <a:t>2. </a:t>
            </a:r>
            <a:r>
              <a:rPr lang="lt">
                <a:solidFill>
                  <a:srgbClr val="0D0D0D"/>
                </a:solidFill>
                <a:latin typeface="Times New Roman"/>
                <a:ea typeface="+mn-lt"/>
                <a:cs typeface="Times New Roman"/>
              </a:rPr>
              <a:t>Ubogie słownictwo, nieużywanie leksyki abstrakcyjnej oraz liczne </a:t>
            </a:r>
            <a:r>
              <a:rPr lang="lt" dirty="0">
                <a:solidFill>
                  <a:srgbClr val="0D0D0D"/>
                </a:solidFill>
                <a:latin typeface="Times New Roman"/>
                <a:ea typeface="+mn-lt"/>
                <a:cs typeface="Times New Roman"/>
              </a:rPr>
              <a:t>powtórzenia.</a:t>
            </a:r>
          </a:p>
          <a:p>
            <a:pPr marL="0" indent="0">
              <a:buNone/>
            </a:pPr>
            <a:r>
              <a:rPr lang="lt">
                <a:solidFill>
                  <a:srgbClr val="0D0D0D"/>
                </a:solidFill>
                <a:latin typeface="Times New Roman"/>
                <a:ea typeface="+mn-lt"/>
                <a:cs typeface="Times New Roman"/>
              </a:rPr>
              <a:t>3. Stosowanie zbyt prostych lub nadmiernie rozbudowanych zdań wielokrotnie złożonych.</a:t>
            </a:r>
            <a:endParaRPr lang="lt" dirty="0">
              <a:solidFill>
                <a:srgbClr val="0D0D0D"/>
              </a:solidFill>
              <a:latin typeface="Times New Roman"/>
              <a:cs typeface="Times New Roman"/>
            </a:endParaRPr>
          </a:p>
          <a:p>
            <a:pPr marL="0" indent="0">
              <a:buNone/>
            </a:pPr>
            <a:r>
              <a:rPr lang="lt">
                <a:solidFill>
                  <a:srgbClr val="0D0D0D"/>
                </a:solidFill>
                <a:latin typeface="Times New Roman"/>
                <a:cs typeface="Times New Roman"/>
              </a:rPr>
              <a:t>4.</a:t>
            </a:r>
            <a:r>
              <a:rPr lang="lt">
                <a:solidFill>
                  <a:srgbClr val="0D0D0D"/>
                </a:solidFill>
                <a:latin typeface="Times New Roman"/>
                <a:ea typeface="+mn-lt"/>
                <a:cs typeface="Times New Roman"/>
              </a:rPr>
              <a:t> Zaburzenia logiczne w budowie zdań, które wpływają na </a:t>
            </a:r>
            <a:r>
              <a:rPr lang="lt" dirty="0">
                <a:solidFill>
                  <a:srgbClr val="0D0D0D"/>
                </a:solidFill>
                <a:latin typeface="Times New Roman"/>
                <a:ea typeface="+mn-lt"/>
                <a:cs typeface="Times New Roman"/>
              </a:rPr>
              <a:t>czytelność wypowiedzi.</a:t>
            </a:r>
            <a:endParaRPr lang="lt" dirty="0">
              <a:solidFill>
                <a:srgbClr val="0D0D0D"/>
              </a:solidFill>
              <a:latin typeface="Times New Roman"/>
              <a:cs typeface="Times New Roman"/>
            </a:endParaRPr>
          </a:p>
          <a:p>
            <a:pPr marL="0" indent="0">
              <a:buNone/>
            </a:pPr>
            <a:endParaRPr lang="lt" sz="1200" dirty="0">
              <a:solidFill>
                <a:srgbClr val="0D0D0D"/>
              </a:solidFill>
              <a:highlight>
                <a:srgbClr val="FFFFFF"/>
              </a:highlight>
              <a:latin typeface="Segoe UI"/>
              <a:cs typeface="Segoe UI"/>
            </a:endParaRPr>
          </a:p>
          <a:p>
            <a:pPr marL="0" indent="0">
              <a:buNone/>
            </a:pPr>
            <a:endParaRPr lang="lt" sz="1200" dirty="0">
              <a:solidFill>
                <a:srgbClr val="0D0D0D"/>
              </a:solidFill>
              <a:highlight>
                <a:srgbClr val="FFFFFF"/>
              </a:highlight>
              <a:latin typeface="Segoe UI"/>
              <a:cs typeface="Segoe UI"/>
            </a:endParaRPr>
          </a:p>
          <a:p>
            <a:pPr marL="0" indent="0">
              <a:buNone/>
            </a:pPr>
            <a:endParaRPr lang="lt" sz="1200" dirty="0">
              <a:solidFill>
                <a:srgbClr val="0D0D0D"/>
              </a:solidFill>
              <a:latin typeface="Century Gothic"/>
              <a:cs typeface="Segoe UI"/>
            </a:endParaRPr>
          </a:p>
          <a:p>
            <a:pPr marL="0" indent="0">
              <a:buNone/>
            </a:pPr>
            <a:endParaRPr lang="lt" sz="1200" dirty="0">
              <a:solidFill>
                <a:srgbClr val="0D0D0D"/>
              </a:solidFill>
              <a:latin typeface="Century Gothic"/>
              <a:cs typeface="Segoe UI"/>
            </a:endParaRPr>
          </a:p>
          <a:p>
            <a:pPr marL="0" indent="0">
              <a:buNone/>
            </a:pPr>
            <a:endParaRPr lang="lt" sz="1200" dirty="0">
              <a:solidFill>
                <a:srgbClr val="0D0D0D"/>
              </a:solidFill>
              <a:latin typeface="Segoe UI"/>
              <a:cs typeface="Segoe UI"/>
            </a:endParaRPr>
          </a:p>
          <a:p>
            <a:pPr marL="0" indent="0">
              <a:buNone/>
            </a:pPr>
            <a:endParaRPr lang="pl-PL" dirty="0"/>
          </a:p>
        </p:txBody>
      </p:sp>
    </p:spTree>
    <p:extLst>
      <p:ext uri="{BB962C8B-B14F-4D97-AF65-F5344CB8AC3E}">
        <p14:creationId xmlns:p14="http://schemas.microsoft.com/office/powerpoint/2010/main" val="3658449020"/>
      </p:ext>
    </p:extLst>
  </p:cSld>
  <p:clrMapOvr>
    <a:masterClrMapping/>
  </p:clrMapOvr>
</p:sld>
</file>

<file path=ppt/theme/theme1.xml><?xml version="1.0" encoding="utf-8"?>
<a:theme xmlns:a="http://schemas.openxmlformats.org/drawingml/2006/main" name="Smuga">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as" ma:contentTypeID="0x010100149875867A94D24C97D3673D8ECB2620" ma:contentTypeVersion="18" ma:contentTypeDescription="Kurkite naują dokumentą." ma:contentTypeScope="" ma:versionID="7cd3c64cb389c71a38ac6ba2edff5e2b">
  <xsd:schema xmlns:xsd="http://www.w3.org/2001/XMLSchema" xmlns:xs="http://www.w3.org/2001/XMLSchema" xmlns:p="http://schemas.microsoft.com/office/2006/metadata/properties" xmlns:ns3="bd2a18c2-06d4-44cd-af38-3237b532008a" xmlns:ns4="441e4d8e-a8ab-46be-9694-e40af28e9c61" targetNamespace="http://schemas.microsoft.com/office/2006/metadata/properties" ma:root="true" ma:fieldsID="7e51887d35f78363b0d120b04fedb455" ns3:_="" ns4:_="">
    <xsd:import namespace="bd2a18c2-06d4-44cd-af38-3237b532008a"/>
    <xsd:import namespace="441e4d8e-a8ab-46be-9694-e40af28e9c6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LengthInSeconds" minOccurs="0"/>
                <xsd:element ref="ns4:MediaServiceAutoKeyPoints" minOccurs="0"/>
                <xsd:element ref="ns4:MediaServiceKeyPoints" minOccurs="0"/>
                <xsd:element ref="ns4:MediaServiceDateTaken" minOccurs="0"/>
                <xsd:element ref="ns4:MediaServiceOCR" minOccurs="0"/>
                <xsd:element ref="ns4:MediaServiceGenerationTime" minOccurs="0"/>
                <xsd:element ref="ns4:MediaServiceEventHashCode" minOccurs="0"/>
                <xsd:element ref="ns4:MediaServiceLocation" minOccurs="0"/>
                <xsd:element ref="ns4:MediaServiceObjectDetectorVersions" minOccurs="0"/>
                <xsd:element ref="ns4:_activity"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2a18c2-06d4-44cd-af38-3237b532008a" elementFormDefault="qualified">
    <xsd:import namespace="http://schemas.microsoft.com/office/2006/documentManagement/types"/>
    <xsd:import namespace="http://schemas.microsoft.com/office/infopath/2007/PartnerControls"/>
    <xsd:element name="SharedWithUsers" ma:index="8" nillable="true" ma:displayName="Bendrinama s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Bendrinta su išsamia informacija" ma:internalName="SharedWithDetails" ma:readOnly="true">
      <xsd:simpleType>
        <xsd:restriction base="dms:Note">
          <xsd:maxLength value="255"/>
        </xsd:restriction>
      </xsd:simpleType>
    </xsd:element>
    <xsd:element name="SharingHintHash" ma:index="10" nillable="true" ma:displayName="Bendrinimo užuominos maiša"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41e4d8e-a8ab-46be-9694-e40af28e9c6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_activity" ma:index="23" nillable="true" ma:displayName="_activity" ma:hidden="true" ma:internalName="_activity">
      <xsd:simpleType>
        <xsd:restriction base="dms:Note"/>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urinio tipas"/>
        <xsd:element ref="dc:title" minOccurs="0" maxOccurs="1" ma:index="4" ma:displayName="Antraštė"/>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441e4d8e-a8ab-46be-9694-e40af28e9c61" xsi:nil="true"/>
  </documentManagement>
</p:properties>
</file>

<file path=customXml/itemProps1.xml><?xml version="1.0" encoding="utf-8"?>
<ds:datastoreItem xmlns:ds="http://schemas.openxmlformats.org/officeDocument/2006/customXml" ds:itemID="{BA237935-FA84-490D-968A-5E3B9A93C0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2a18c2-06d4-44cd-af38-3237b532008a"/>
    <ds:schemaRef ds:uri="441e4d8e-a8ab-46be-9694-e40af28e9c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0347D9A-AD96-48CC-90FD-7A2DB93DB3FC}">
  <ds:schemaRefs>
    <ds:schemaRef ds:uri="http://schemas.microsoft.com/sharepoint/v3/contenttype/forms"/>
  </ds:schemaRefs>
</ds:datastoreItem>
</file>

<file path=customXml/itemProps3.xml><?xml version="1.0" encoding="utf-8"?>
<ds:datastoreItem xmlns:ds="http://schemas.openxmlformats.org/officeDocument/2006/customXml" ds:itemID="{06246D50-A1D4-4070-99BC-DBBE51AF2AB5}">
  <ds:schemaRefs>
    <ds:schemaRef ds:uri="http://purl.org/dc/elements/1.1/"/>
    <ds:schemaRef ds:uri="http://schemas.openxmlformats.org/package/2006/metadata/core-properties"/>
    <ds:schemaRef ds:uri="http://schemas.microsoft.com/office/infopath/2007/PartnerControls"/>
    <ds:schemaRef ds:uri="http://schemas.microsoft.com/office/2006/metadata/properties"/>
    <ds:schemaRef ds:uri="http://www.w3.org/XML/1998/namespace"/>
    <ds:schemaRef ds:uri="441e4d8e-a8ab-46be-9694-e40af28e9c61"/>
    <ds:schemaRef ds:uri="http://purl.org/dc/dcmitype/"/>
    <ds:schemaRef ds:uri="http://schemas.microsoft.com/office/2006/documentManagement/types"/>
    <ds:schemaRef ds:uri="bd2a18c2-06d4-44cd-af38-3237b532008a"/>
    <ds:schemaRef ds:uri="http://purl.org/dc/terms/"/>
  </ds:schemaRefs>
</ds:datastoreItem>
</file>

<file path=docProps/app.xml><?xml version="1.0" encoding="utf-8"?>
<Properties xmlns="http://schemas.openxmlformats.org/officeDocument/2006/extended-properties" xmlns:vt="http://schemas.openxmlformats.org/officeDocument/2006/docPropsVTypes">
  <Template>Wisp</Template>
  <TotalTime>25</TotalTime>
  <Words>1444</Words>
  <Application>Microsoft Office PowerPoint</Application>
  <PresentationFormat>Widescreen</PresentationFormat>
  <Paragraphs>96</Paragraphs>
  <Slides>15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Century Gothic</vt:lpstr>
      <vt:lpstr>Segoe UI</vt:lpstr>
      <vt:lpstr>Times New Roman</vt:lpstr>
      <vt:lpstr>Wingdings 3</vt:lpstr>
      <vt:lpstr>Smuga</vt:lpstr>
      <vt:lpstr>Główne wyzwania, z którymi mierzą się uczniowie podczas pisania prac pisemnych.  </vt:lpstr>
      <vt:lpstr>TEMATY PRAC PISEMNYCH (czas trwania: 4 godz., w tym: 1 godz. – czytanie ze zrozumieniem, 3 godz.– praca pisemna)           </vt:lpstr>
      <vt:lpstr>Główne wyzwania (I) Ocena treści (14 punktów)</vt:lpstr>
      <vt:lpstr>  Temat: Co motywuje człowieka do przemiany wewnętrznej? Omów zagadnienie na przykładach wybranych bohaterów literackich. </vt:lpstr>
      <vt:lpstr>Główne wyzwania (II) Ocena treści (14 punktów)</vt:lpstr>
      <vt:lpstr>Temat: Co motywuje człowieka do przemiany wewnętrznej? Omów zagadnienie na przykładach wybranych bohaterów literackich. </vt:lpstr>
      <vt:lpstr>Główne wyzwania (III) Budowa tekstu i spójność (4 punkty)</vt:lpstr>
      <vt:lpstr>Temat: Co motywuje człowieka do przemiany wewnętrznej? Omów zagadnienie na przykładach wybranych bohaterów literackich. </vt:lpstr>
      <vt:lpstr>Główne wyzwania (IV) Styl (3 punkty)</vt:lpstr>
      <vt:lpstr>Temat: Co motywuje człowieka do przemiany wewnętrznej? Omów zagadnienie na przykładach wybranych bohaterów literackich. </vt:lpstr>
      <vt:lpstr>Główne wyzwania (V) Poprawność (9 punktów)</vt:lpstr>
      <vt:lpstr> Strategie wsparcia uczniów (I): pisanie rozprawki krok po kroku </vt:lpstr>
      <vt:lpstr>Strategie wsparcia uczniów (II): analizowanie przykładowych rozprawek</vt:lpstr>
      <vt:lpstr>Strategie wsparcia uczniów (III): ćwiczenia. Co łączy obraz z zamieszczonym fragmentem dramatu Stanisława Wyspiańskiego? Uzasadnij odpowiedź, odwołując się do obu dzieł. Link: Informator_EM2023_jezyk_polski_PP.pdf  </vt:lpstr>
      <vt:lpstr>Jak skutecznie wspierać uczniów, aby pisanie nie było trudnością, lecz narzędziem wyrażania myśli?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Pagrindiniai iššukiai, su kuriais susiduria mokiniai rašydami rašto darbus.</dc:title>
  <dc:creator>Danuta</dc:creator>
  <cp:lastModifiedBy>Danuta Szejnicka</cp:lastModifiedBy>
  <cp:revision>1069</cp:revision>
  <dcterms:created xsi:type="dcterms:W3CDTF">2026-04-23T18:10:49Z</dcterms:created>
  <dcterms:modified xsi:type="dcterms:W3CDTF">2026-08-04T11:21:20Z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0x010100149875867A94D24C97D3673D8ECB2620</vt:lpwstr>
  </property>
</Properties>
</file>