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8" r:id="rId9"/>
    <p:sldId id="364" r:id="rId10"/>
    <p:sldId id="361" r:id="rId11"/>
    <p:sldId id="362" r:id="rId12"/>
    <p:sldId id="359" r:id="rId13"/>
    <p:sldId id="363" r:id="rId14"/>
    <p:sldId id="365" r:id="rId15"/>
    <p:sldId id="306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Povilas Leonavičius" initials="PL" lastIdx="2" clrIdx="0">
    <p:extLst>
      <p:ext uri="{19B8F6BF-5375-455C-9EA6-DF929625EA0E}">
        <p15:presenceInfo xmlns:p15="http://schemas.microsoft.com/office/powerpoint/2012/main" userId="S::povilas.leonavicius@nsa.smm.lt::59cc3afc-6268-4f21-aa9b-ac54a873be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Vidutinis stilius 4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88191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as Šetkus" userId="05296c13-8603-41c5-a16b-f760d357e088" providerId="ADAL" clId="{EE672B66-D288-4117-9E1D-32317C8DBF64}"/>
    <pc:docChg chg="undo custSel addSld delSld modSld">
      <pc:chgData name="Benediktas Šetkus" userId="05296c13-8603-41c5-a16b-f760d357e088" providerId="ADAL" clId="{EE672B66-D288-4117-9E1D-32317C8DBF64}" dt="2024-11-26T06:58:07.567" v="245" actId="20577"/>
      <pc:docMkLst>
        <pc:docMk/>
      </pc:docMkLst>
      <pc:sldChg chg="modSp mod">
        <pc:chgData name="Benediktas Šetkus" userId="05296c13-8603-41c5-a16b-f760d357e088" providerId="ADAL" clId="{EE672B66-D288-4117-9E1D-32317C8DBF64}" dt="2024-11-19T12:04:27.897" v="2" actId="20577"/>
        <pc:sldMkLst>
          <pc:docMk/>
          <pc:sldMk cId="2232012959" sldId="256"/>
        </pc:sldMkLst>
        <pc:spChg chg="mod">
          <ac:chgData name="Benediktas Šetkus" userId="05296c13-8603-41c5-a16b-f760d357e088" providerId="ADAL" clId="{EE672B66-D288-4117-9E1D-32317C8DBF64}" dt="2024-11-19T12:04:19.261" v="1" actId="255"/>
          <ac:spMkLst>
            <pc:docMk/>
            <pc:sldMk cId="2232012959" sldId="256"/>
            <ac:spMk id="2" creationId="{00000000-0000-0000-0000-000000000000}"/>
          </ac:spMkLst>
        </pc:spChg>
        <pc:spChg chg="mod">
          <ac:chgData name="Benediktas Šetkus" userId="05296c13-8603-41c5-a16b-f760d357e088" providerId="ADAL" clId="{EE672B66-D288-4117-9E1D-32317C8DBF64}" dt="2024-11-19T12:04:27.897" v="2" actId="20577"/>
          <ac:spMkLst>
            <pc:docMk/>
            <pc:sldMk cId="2232012959" sldId="256"/>
            <ac:spMk id="3" creationId="{00000000-0000-0000-0000-000000000000}"/>
          </ac:spMkLst>
        </pc:spChg>
      </pc:sldChg>
      <pc:sldChg chg="modSp mod">
        <pc:chgData name="Benediktas Šetkus" userId="05296c13-8603-41c5-a16b-f760d357e088" providerId="ADAL" clId="{EE672B66-D288-4117-9E1D-32317C8DBF64}" dt="2024-11-26T06:58:07.567" v="245" actId="20577"/>
        <pc:sldMkLst>
          <pc:docMk/>
          <pc:sldMk cId="3005606398" sldId="365"/>
        </pc:sldMkLst>
        <pc:spChg chg="mod">
          <ac:chgData name="Benediktas Šetkus" userId="05296c13-8603-41c5-a16b-f760d357e088" providerId="ADAL" clId="{EE672B66-D288-4117-9E1D-32317C8DBF64}" dt="2024-11-26T06:58:07.567" v="245" actId="20577"/>
          <ac:spMkLst>
            <pc:docMk/>
            <pc:sldMk cId="3005606398" sldId="365"/>
            <ac:spMk id="3" creationId="{BD077B36-8EE8-4145-A7D5-53095F7BA3FC}"/>
          </ac:spMkLst>
        </pc:spChg>
      </pc:sldChg>
    </pc:docChg>
  </pc:docChgLst>
  <pc:docChgLst>
    <pc:chgData name="Benediktas Šetkus" userId="05296c13-8603-41c5-a16b-f760d357e088" providerId="ADAL" clId="{34F4AC4E-77DA-4439-A7CA-3226109462E0}"/>
    <pc:docChg chg="undo custSel addSld delSld modSld">
      <pc:chgData name="Benediktas Šetkus" userId="05296c13-8603-41c5-a16b-f760d357e088" providerId="ADAL" clId="{34F4AC4E-77DA-4439-A7CA-3226109462E0}" dt="2024-09-26T06:29:53.144" v="3036" actId="20577"/>
      <pc:docMkLst>
        <pc:docMk/>
      </pc:docMkLst>
      <pc:sldChg chg="modSp">
        <pc:chgData name="Benediktas Šetkus" userId="05296c13-8603-41c5-a16b-f760d357e088" providerId="ADAL" clId="{34F4AC4E-77DA-4439-A7CA-3226109462E0}" dt="2024-09-17T18:11:44.167" v="2751" actId="20577"/>
        <pc:sldMkLst>
          <pc:docMk/>
          <pc:sldMk cId="2232012959" sldId="256"/>
        </pc:sldMkLst>
        <pc:spChg chg="mod">
          <ac:chgData name="Benediktas Šetkus" userId="05296c13-8603-41c5-a16b-f760d357e088" providerId="ADAL" clId="{34F4AC4E-77DA-4439-A7CA-3226109462E0}" dt="2024-09-17T18:11:44.167" v="2751" actId="20577"/>
          <ac:spMkLst>
            <pc:docMk/>
            <pc:sldMk cId="2232012959" sldId="256"/>
            <ac:spMk id="2" creationId="{00000000-0000-0000-0000-000000000000}"/>
          </ac:spMkLst>
        </pc:spChg>
      </pc:sldChg>
    </pc:docChg>
  </pc:docChgLst>
  <pc:docChgLst>
    <pc:chgData name="Benediktas Šetkus" userId="05296c13-8603-41c5-a16b-f760d357e088" providerId="ADAL" clId="{0216DF09-396B-4887-B7BE-A469046F5A8D}"/>
    <pc:docChg chg="undo redo custSel addSld delSld modSld">
      <pc:chgData name="Benediktas Šetkus" userId="05296c13-8603-41c5-a16b-f760d357e088" providerId="ADAL" clId="{0216DF09-396B-4887-B7BE-A469046F5A8D}" dt="2024-11-06T11:13:17.572" v="4625" actId="20577"/>
      <pc:docMkLst>
        <pc:docMk/>
      </pc:docMkLst>
      <pc:sldChg chg="modSp mod">
        <pc:chgData name="Benediktas Šetkus" userId="05296c13-8603-41c5-a16b-f760d357e088" providerId="ADAL" clId="{0216DF09-396B-4887-B7BE-A469046F5A8D}" dt="2024-10-23T06:48:53.619" v="157" actId="20577"/>
        <pc:sldMkLst>
          <pc:docMk/>
          <pc:sldMk cId="2232012959" sldId="256"/>
        </pc:sldMkLst>
        <pc:spChg chg="mod">
          <ac:chgData name="Benediktas Šetkus" userId="05296c13-8603-41c5-a16b-f760d357e088" providerId="ADAL" clId="{0216DF09-396B-4887-B7BE-A469046F5A8D}" dt="2024-10-23T06:48:39.198" v="154" actId="20577"/>
          <ac:spMkLst>
            <pc:docMk/>
            <pc:sldMk cId="2232012959" sldId="256"/>
            <ac:spMk id="2" creationId="{00000000-0000-0000-0000-000000000000}"/>
          </ac:spMkLst>
        </pc:spChg>
        <pc:spChg chg="mod">
          <ac:chgData name="Benediktas Šetkus" userId="05296c13-8603-41c5-a16b-f760d357e088" providerId="ADAL" clId="{0216DF09-396B-4887-B7BE-A469046F5A8D}" dt="2024-10-23T06:48:53.619" v="157" actId="20577"/>
          <ac:spMkLst>
            <pc:docMk/>
            <pc:sldMk cId="2232012959" sldId="256"/>
            <ac:spMk id="3" creationId="{00000000-0000-0000-0000-000000000000}"/>
          </ac:spMkLst>
        </pc:spChg>
      </pc:sldChg>
    </pc:docChg>
  </pc:docChgLst>
  <pc:docChgLst>
    <pc:chgData name="Benediktas Šetkus" userId="05296c13-8603-41c5-a16b-f760d357e088" providerId="ADAL" clId="{85F54F5A-FB00-465E-B666-ECB4C5D52A37}"/>
    <pc:docChg chg="undo custSel addSld delSld modSld">
      <pc:chgData name="Benediktas Šetkus" userId="05296c13-8603-41c5-a16b-f760d357e088" providerId="ADAL" clId="{85F54F5A-FB00-465E-B666-ECB4C5D52A37}" dt="2024-11-04T08:20:44.186" v="9643" actId="255"/>
      <pc:docMkLst>
        <pc:docMk/>
      </pc:docMkLst>
      <pc:sldChg chg="modSp">
        <pc:chgData name="Benediktas Šetkus" userId="05296c13-8603-41c5-a16b-f760d357e088" providerId="ADAL" clId="{85F54F5A-FB00-465E-B666-ECB4C5D52A37}" dt="2024-11-04T08:20:44.186" v="9643" actId="255"/>
        <pc:sldMkLst>
          <pc:docMk/>
          <pc:sldMk cId="409006304" sldId="306"/>
        </pc:sldMkLst>
        <pc:spChg chg="mod">
          <ac:chgData name="Benediktas Šetkus" userId="05296c13-8603-41c5-a16b-f760d357e088" providerId="ADAL" clId="{85F54F5A-FB00-465E-B666-ECB4C5D52A37}" dt="2024-11-04T08:20:44.186" v="9643" actId="255"/>
          <ac:spMkLst>
            <pc:docMk/>
            <pc:sldMk cId="409006304" sldId="306"/>
            <ac:spMk id="2" creationId="{06DB88DE-CB04-27AD-8C94-B39A2FA7E59B}"/>
          </ac:spMkLst>
        </pc:spChg>
      </pc:sldChg>
    </pc:docChg>
  </pc:docChgLst>
  <pc:docChgLst>
    <pc:chgData name="Benediktas Šetkus" userId="05296c13-8603-41c5-a16b-f760d357e088" providerId="ADAL" clId="{A8AD2003-F563-4ADA-A87F-F507051EE402}"/>
    <pc:docChg chg="delSld modSld">
      <pc:chgData name="Benediktas Šetkus" userId="05296c13-8603-41c5-a16b-f760d357e088" providerId="ADAL" clId="{A8AD2003-F563-4ADA-A87F-F507051EE402}" dt="2024-12-12T10:05:39.193" v="33" actId="20577"/>
      <pc:docMkLst>
        <pc:docMk/>
      </pc:docMkLst>
      <pc:sldChg chg="del">
        <pc:chgData name="Benediktas Šetkus" userId="05296c13-8603-41c5-a16b-f760d357e088" providerId="ADAL" clId="{A8AD2003-F563-4ADA-A87F-F507051EE402}" dt="2024-12-12T10:05:22.778" v="29" actId="2696"/>
        <pc:sldMkLst>
          <pc:docMk/>
          <pc:sldMk cId="967023358" sldId="346"/>
        </pc:sldMkLst>
      </pc:sldChg>
      <pc:sldChg chg="modSp">
        <pc:chgData name="Benediktas Šetkus" userId="05296c13-8603-41c5-a16b-f760d357e088" providerId="ADAL" clId="{A8AD2003-F563-4ADA-A87F-F507051EE402}" dt="2024-12-12T10:05:39.193" v="33" actId="20577"/>
        <pc:sldMkLst>
          <pc:docMk/>
          <pc:sldMk cId="3005606398" sldId="365"/>
        </pc:sldMkLst>
        <pc:spChg chg="mod">
          <ac:chgData name="Benediktas Šetkus" userId="05296c13-8603-41c5-a16b-f760d357e088" providerId="ADAL" clId="{A8AD2003-F563-4ADA-A87F-F507051EE402}" dt="2024-12-12T10:05:39.193" v="33" actId="20577"/>
          <ac:spMkLst>
            <pc:docMk/>
            <pc:sldMk cId="3005606398" sldId="365"/>
            <ac:spMk id="3" creationId="{BD077B36-8EE8-4145-A7D5-53095F7BA3FC}"/>
          </ac:spMkLst>
        </pc:spChg>
      </pc:sldChg>
      <pc:sldChg chg="del">
        <pc:chgData name="Benediktas Šetkus" userId="05296c13-8603-41c5-a16b-f760d357e088" providerId="ADAL" clId="{A8AD2003-F563-4ADA-A87F-F507051EE402}" dt="2024-12-12T10:05:16.216" v="25" actId="2696"/>
        <pc:sldMkLst>
          <pc:docMk/>
          <pc:sldMk cId="304746175" sldId="366"/>
        </pc:sldMkLst>
      </pc:sldChg>
      <pc:sldChg chg="del">
        <pc:chgData name="Benediktas Šetkus" userId="05296c13-8603-41c5-a16b-f760d357e088" providerId="ADAL" clId="{A8AD2003-F563-4ADA-A87F-F507051EE402}" dt="2024-12-12T10:05:18.882" v="26" actId="2696"/>
        <pc:sldMkLst>
          <pc:docMk/>
          <pc:sldMk cId="4158852179" sldId="367"/>
        </pc:sldMkLst>
      </pc:sldChg>
      <pc:sldChg chg="del">
        <pc:chgData name="Benediktas Šetkus" userId="05296c13-8603-41c5-a16b-f760d357e088" providerId="ADAL" clId="{A8AD2003-F563-4ADA-A87F-F507051EE402}" dt="2024-12-12T10:05:20.172" v="27" actId="2696"/>
        <pc:sldMkLst>
          <pc:docMk/>
          <pc:sldMk cId="159820960" sldId="368"/>
        </pc:sldMkLst>
      </pc:sldChg>
      <pc:sldChg chg="del">
        <pc:chgData name="Benediktas Šetkus" userId="05296c13-8603-41c5-a16b-f760d357e088" providerId="ADAL" clId="{A8AD2003-F563-4ADA-A87F-F507051EE402}" dt="2024-12-12T10:05:21.032" v="28" actId="2696"/>
        <pc:sldMkLst>
          <pc:docMk/>
          <pc:sldMk cId="1267776764" sldId="369"/>
        </pc:sldMkLst>
      </pc:sldChg>
    </pc:docChg>
  </pc:docChgLst>
  <pc:docChgLst>
    <pc:chgData name="Benediktas Šetkus" userId="05296c13-8603-41c5-a16b-f760d357e088" providerId="ADAL" clId="{113D6670-1375-472F-8310-B921F9AF582F}"/>
    <pc:docChg chg="custSel addSld delSld modSld">
      <pc:chgData name="Benediktas Šetkus" userId="05296c13-8603-41c5-a16b-f760d357e088" providerId="ADAL" clId="{113D6670-1375-472F-8310-B921F9AF582F}" dt="2024-11-25T13:00:44.332" v="2017" actId="20577"/>
      <pc:docMkLst>
        <pc:docMk/>
      </pc:docMkLst>
      <pc:sldChg chg="modSp">
        <pc:chgData name="Benediktas Šetkus" userId="05296c13-8603-41c5-a16b-f760d357e088" providerId="ADAL" clId="{113D6670-1375-472F-8310-B921F9AF582F}" dt="2024-11-25T09:06:45.488" v="1209"/>
        <pc:sldMkLst>
          <pc:docMk/>
          <pc:sldMk cId="409006304" sldId="306"/>
        </pc:sldMkLst>
        <pc:spChg chg="mod">
          <ac:chgData name="Benediktas Šetkus" userId="05296c13-8603-41c5-a16b-f760d357e088" providerId="ADAL" clId="{113D6670-1375-472F-8310-B921F9AF582F}" dt="2024-11-25T09:06:45.488" v="1209"/>
          <ac:spMkLst>
            <pc:docMk/>
            <pc:sldMk cId="409006304" sldId="306"/>
            <ac:spMk id="2" creationId="{06DB88DE-CB04-27AD-8C94-B39A2FA7E59B}"/>
          </ac:spMkLst>
        </pc:spChg>
      </pc:sldChg>
      <pc:sldChg chg="addSp delSp modSp add">
        <pc:chgData name="Benediktas Šetkus" userId="05296c13-8603-41c5-a16b-f760d357e088" providerId="ADAL" clId="{113D6670-1375-472F-8310-B921F9AF582F}" dt="2024-11-22T08:19:40.889" v="36" actId="20577"/>
        <pc:sldMkLst>
          <pc:docMk/>
          <pc:sldMk cId="177865043" sldId="351"/>
        </pc:sldMkLst>
        <pc:spChg chg="mod">
          <ac:chgData name="Benediktas Šetkus" userId="05296c13-8603-41c5-a16b-f760d357e088" providerId="ADAL" clId="{113D6670-1375-472F-8310-B921F9AF582F}" dt="2024-11-22T08:19:40.889" v="36" actId="20577"/>
          <ac:spMkLst>
            <pc:docMk/>
            <pc:sldMk cId="177865043" sldId="351"/>
            <ac:spMk id="2" creationId="{874E670B-4C45-4943-9CA6-39DE054E4EB7}"/>
          </ac:spMkLst>
        </pc:spChg>
        <pc:spChg chg="del">
          <ac:chgData name="Benediktas Šetkus" userId="05296c13-8603-41c5-a16b-f760d357e088" providerId="ADAL" clId="{113D6670-1375-472F-8310-B921F9AF582F}" dt="2024-11-22T08:18:15.774" v="1"/>
          <ac:spMkLst>
            <pc:docMk/>
            <pc:sldMk cId="177865043" sldId="351"/>
            <ac:spMk id="3" creationId="{C99439C0-6C2D-42A8-B82F-AB4267AF8966}"/>
          </ac:spMkLst>
        </pc:spChg>
        <pc:picChg chg="add mod">
          <ac:chgData name="Benediktas Šetkus" userId="05296c13-8603-41c5-a16b-f760d357e088" providerId="ADAL" clId="{113D6670-1375-472F-8310-B921F9AF582F}" dt="2024-11-22T08:19:05.002" v="15" actId="14100"/>
          <ac:picMkLst>
            <pc:docMk/>
            <pc:sldMk cId="177865043" sldId="351"/>
            <ac:picMk id="5" creationId="{02EC9183-8B6C-40C0-B4B7-1777D370FBF8}"/>
          </ac:picMkLst>
        </pc:picChg>
        <pc:picChg chg="add mod">
          <ac:chgData name="Benediktas Šetkus" userId="05296c13-8603-41c5-a16b-f760d357e088" providerId="ADAL" clId="{113D6670-1375-472F-8310-B921F9AF582F}" dt="2024-11-22T08:19:00.751" v="14" actId="1076"/>
          <ac:picMkLst>
            <pc:docMk/>
            <pc:sldMk cId="177865043" sldId="351"/>
            <ac:picMk id="6" creationId="{3D1164C9-CEAE-4908-8C24-F490F89C774E}"/>
          </ac:picMkLst>
        </pc:picChg>
      </pc:sldChg>
      <pc:sldChg chg="addSp delSp modSp add">
        <pc:chgData name="Benediktas Šetkus" userId="05296c13-8603-41c5-a16b-f760d357e088" providerId="ADAL" clId="{113D6670-1375-472F-8310-B921F9AF582F}" dt="2024-11-22T08:22:44.492" v="45" actId="1076"/>
        <pc:sldMkLst>
          <pc:docMk/>
          <pc:sldMk cId="56091294" sldId="352"/>
        </pc:sldMkLst>
        <pc:spChg chg="mod">
          <ac:chgData name="Benediktas Šetkus" userId="05296c13-8603-41c5-a16b-f760d357e088" providerId="ADAL" clId="{113D6670-1375-472F-8310-B921F9AF582F}" dt="2024-11-22T08:22:32.401" v="43"/>
          <ac:spMkLst>
            <pc:docMk/>
            <pc:sldMk cId="56091294" sldId="352"/>
            <ac:spMk id="2" creationId="{09A540B6-1AAE-4DCB-9101-D35441EEE9DC}"/>
          </ac:spMkLst>
        </pc:spChg>
        <pc:spChg chg="del">
          <ac:chgData name="Benediktas Šetkus" userId="05296c13-8603-41c5-a16b-f760d357e088" providerId="ADAL" clId="{113D6670-1375-472F-8310-B921F9AF582F}" dt="2024-11-22T08:22:04.775" v="38"/>
          <ac:spMkLst>
            <pc:docMk/>
            <pc:sldMk cId="56091294" sldId="352"/>
            <ac:spMk id="3" creationId="{BB1690B6-8C97-4DC1-B1F2-BC30A35E0639}"/>
          </ac:spMkLst>
        </pc:spChg>
        <pc:picChg chg="add mod">
          <ac:chgData name="Benediktas Šetkus" userId="05296c13-8603-41c5-a16b-f760d357e088" providerId="ADAL" clId="{113D6670-1375-472F-8310-B921F9AF582F}" dt="2024-11-22T08:22:44.492" v="45" actId="1076"/>
          <ac:picMkLst>
            <pc:docMk/>
            <pc:sldMk cId="56091294" sldId="352"/>
            <ac:picMk id="5" creationId="{BC298940-C3D9-4933-92C0-108F35138EFB}"/>
          </ac:picMkLst>
        </pc:picChg>
      </pc:sldChg>
      <pc:sldChg chg="modSp add">
        <pc:chgData name="Benediktas Šetkus" userId="05296c13-8603-41c5-a16b-f760d357e088" providerId="ADAL" clId="{113D6670-1375-472F-8310-B921F9AF582F}" dt="2024-11-22T08:50:03.944" v="714" actId="20577"/>
        <pc:sldMkLst>
          <pc:docMk/>
          <pc:sldMk cId="3585270594" sldId="353"/>
        </pc:sldMkLst>
        <pc:spChg chg="mod">
          <ac:chgData name="Benediktas Šetkus" userId="05296c13-8603-41c5-a16b-f760d357e088" providerId="ADAL" clId="{113D6670-1375-472F-8310-B921F9AF582F}" dt="2024-11-22T08:35:14.728" v="128" actId="20577"/>
          <ac:spMkLst>
            <pc:docMk/>
            <pc:sldMk cId="3585270594" sldId="353"/>
            <ac:spMk id="2" creationId="{71FA6680-F365-4740-AA58-56953A6867B5}"/>
          </ac:spMkLst>
        </pc:spChg>
        <pc:spChg chg="mod">
          <ac:chgData name="Benediktas Šetkus" userId="05296c13-8603-41c5-a16b-f760d357e088" providerId="ADAL" clId="{113D6670-1375-472F-8310-B921F9AF582F}" dt="2024-11-22T08:50:03.944" v="714" actId="20577"/>
          <ac:spMkLst>
            <pc:docMk/>
            <pc:sldMk cId="3585270594" sldId="353"/>
            <ac:spMk id="3" creationId="{F0B77CF4-234D-48F8-AC30-6783C70927C0}"/>
          </ac:spMkLst>
        </pc:spChg>
      </pc:sldChg>
      <pc:sldChg chg="addSp delSp modSp add">
        <pc:chgData name="Benediktas Šetkus" userId="05296c13-8603-41c5-a16b-f760d357e088" providerId="ADAL" clId="{113D6670-1375-472F-8310-B921F9AF582F}" dt="2024-11-22T11:36:06.488" v="753" actId="20577"/>
        <pc:sldMkLst>
          <pc:docMk/>
          <pc:sldMk cId="3915861430" sldId="354"/>
        </pc:sldMkLst>
        <pc:spChg chg="mod">
          <ac:chgData name="Benediktas Šetkus" userId="05296c13-8603-41c5-a16b-f760d357e088" providerId="ADAL" clId="{113D6670-1375-472F-8310-B921F9AF582F}" dt="2024-11-22T11:36:06.488" v="753" actId="20577"/>
          <ac:spMkLst>
            <pc:docMk/>
            <pc:sldMk cId="3915861430" sldId="354"/>
            <ac:spMk id="2" creationId="{CE650159-CE81-41EA-9639-11A2CD76DDD9}"/>
          </ac:spMkLst>
        </pc:spChg>
        <pc:spChg chg="del">
          <ac:chgData name="Benediktas Šetkus" userId="05296c13-8603-41c5-a16b-f760d357e088" providerId="ADAL" clId="{113D6670-1375-472F-8310-B921F9AF582F}" dt="2024-11-22T11:33:12.708" v="716"/>
          <ac:spMkLst>
            <pc:docMk/>
            <pc:sldMk cId="3915861430" sldId="354"/>
            <ac:spMk id="3" creationId="{812AC442-F3B1-4F5A-8E85-3E3F9608BE43}"/>
          </ac:spMkLst>
        </pc:spChg>
        <pc:picChg chg="add mod">
          <ac:chgData name="Benediktas Šetkus" userId="05296c13-8603-41c5-a16b-f760d357e088" providerId="ADAL" clId="{113D6670-1375-472F-8310-B921F9AF582F}" dt="2024-11-22T11:35:29.282" v="750" actId="14100"/>
          <ac:picMkLst>
            <pc:docMk/>
            <pc:sldMk cId="3915861430" sldId="354"/>
            <ac:picMk id="6" creationId="{362A12D3-89B1-453D-B8BA-C7B17DC7CD19}"/>
          </ac:picMkLst>
        </pc:picChg>
        <pc:picChg chg="add mod">
          <ac:chgData name="Benediktas Šetkus" userId="05296c13-8603-41c5-a16b-f760d357e088" providerId="ADAL" clId="{113D6670-1375-472F-8310-B921F9AF582F}" dt="2024-11-22T11:35:19.931" v="749" actId="1076"/>
          <ac:picMkLst>
            <pc:docMk/>
            <pc:sldMk cId="3915861430" sldId="354"/>
            <ac:picMk id="8" creationId="{BFB1CA62-3260-4139-88D4-379CB3FD24A7}"/>
          </ac:picMkLst>
        </pc:picChg>
        <pc:picChg chg="add mod">
          <ac:chgData name="Benediktas Šetkus" userId="05296c13-8603-41c5-a16b-f760d357e088" providerId="ADAL" clId="{113D6670-1375-472F-8310-B921F9AF582F}" dt="2024-11-22T11:34:51.310" v="738" actId="1076"/>
          <ac:picMkLst>
            <pc:docMk/>
            <pc:sldMk cId="3915861430" sldId="354"/>
            <ac:picMk id="10" creationId="{B9DC5962-B224-41FA-9CEC-6AB13CFA49BB}"/>
          </ac:picMkLst>
        </pc:picChg>
      </pc:sldChg>
      <pc:sldChg chg="addSp delSp modSp add">
        <pc:chgData name="Benediktas Šetkus" userId="05296c13-8603-41c5-a16b-f760d357e088" providerId="ADAL" clId="{113D6670-1375-472F-8310-B921F9AF582F}" dt="2024-11-22T11:38:28.734" v="794" actId="1076"/>
        <pc:sldMkLst>
          <pc:docMk/>
          <pc:sldMk cId="948544981" sldId="355"/>
        </pc:sldMkLst>
        <pc:spChg chg="mod">
          <ac:chgData name="Benediktas Šetkus" userId="05296c13-8603-41c5-a16b-f760d357e088" providerId="ADAL" clId="{113D6670-1375-472F-8310-B921F9AF582F}" dt="2024-11-22T11:36:36.525" v="766" actId="20577"/>
          <ac:spMkLst>
            <pc:docMk/>
            <pc:sldMk cId="948544981" sldId="355"/>
            <ac:spMk id="2" creationId="{B6569609-B871-4242-A464-6B3A30E456B4}"/>
          </ac:spMkLst>
        </pc:spChg>
        <pc:spChg chg="del mod">
          <ac:chgData name="Benediktas Šetkus" userId="05296c13-8603-41c5-a16b-f760d357e088" providerId="ADAL" clId="{113D6670-1375-472F-8310-B921F9AF582F}" dt="2024-11-22T11:36:57.823" v="768"/>
          <ac:spMkLst>
            <pc:docMk/>
            <pc:sldMk cId="948544981" sldId="355"/>
            <ac:spMk id="3" creationId="{298B079B-D6B5-41BD-A2EE-9E1A0A403BCE}"/>
          </ac:spMkLst>
        </pc:spChg>
        <pc:picChg chg="add mod">
          <ac:chgData name="Benediktas Šetkus" userId="05296c13-8603-41c5-a16b-f760d357e088" providerId="ADAL" clId="{113D6670-1375-472F-8310-B921F9AF582F}" dt="2024-11-22T11:37:37.997" v="781" actId="1076"/>
          <ac:picMkLst>
            <pc:docMk/>
            <pc:sldMk cId="948544981" sldId="355"/>
            <ac:picMk id="6" creationId="{097BA369-683A-4C35-8EE9-82859A38E317}"/>
          </ac:picMkLst>
        </pc:picChg>
        <pc:picChg chg="add mod">
          <ac:chgData name="Benediktas Šetkus" userId="05296c13-8603-41c5-a16b-f760d357e088" providerId="ADAL" clId="{113D6670-1375-472F-8310-B921F9AF582F}" dt="2024-11-22T11:37:57.334" v="787" actId="1076"/>
          <ac:picMkLst>
            <pc:docMk/>
            <pc:sldMk cId="948544981" sldId="355"/>
            <ac:picMk id="8" creationId="{EBA7F7A3-D074-4D87-B7D2-F065E7DACE50}"/>
          </ac:picMkLst>
        </pc:picChg>
        <pc:picChg chg="add mod">
          <ac:chgData name="Benediktas Šetkus" userId="05296c13-8603-41c5-a16b-f760d357e088" providerId="ADAL" clId="{113D6670-1375-472F-8310-B921F9AF582F}" dt="2024-11-22T11:38:28.734" v="794" actId="1076"/>
          <ac:picMkLst>
            <pc:docMk/>
            <pc:sldMk cId="948544981" sldId="355"/>
            <ac:picMk id="10" creationId="{A702528B-015A-47AE-B04C-E7426B10AE50}"/>
          </ac:picMkLst>
        </pc:picChg>
      </pc:sldChg>
      <pc:sldChg chg="addSp delSp modSp add">
        <pc:chgData name="Benediktas Šetkus" userId="05296c13-8603-41c5-a16b-f760d357e088" providerId="ADAL" clId="{113D6670-1375-472F-8310-B921F9AF582F}" dt="2024-11-22T11:40:30.344" v="828" actId="1076"/>
        <pc:sldMkLst>
          <pc:docMk/>
          <pc:sldMk cId="4037583099" sldId="356"/>
        </pc:sldMkLst>
        <pc:spChg chg="mod">
          <ac:chgData name="Benediktas Šetkus" userId="05296c13-8603-41c5-a16b-f760d357e088" providerId="ADAL" clId="{113D6670-1375-472F-8310-B921F9AF582F}" dt="2024-11-22T11:40:30.344" v="828" actId="1076"/>
          <ac:spMkLst>
            <pc:docMk/>
            <pc:sldMk cId="4037583099" sldId="356"/>
            <ac:spMk id="2" creationId="{ADF748E7-F415-4979-8BAD-6755C41CE8DC}"/>
          </ac:spMkLst>
        </pc:spChg>
        <pc:spChg chg="del mod">
          <ac:chgData name="Benediktas Šetkus" userId="05296c13-8603-41c5-a16b-f760d357e088" providerId="ADAL" clId="{113D6670-1375-472F-8310-B921F9AF582F}" dt="2024-11-22T11:39:18.809" v="808"/>
          <ac:spMkLst>
            <pc:docMk/>
            <pc:sldMk cId="4037583099" sldId="356"/>
            <ac:spMk id="3" creationId="{B15A4B1F-AE03-43B8-842E-1527FD27B4D1}"/>
          </ac:spMkLst>
        </pc:spChg>
        <pc:picChg chg="add mod">
          <ac:chgData name="Benediktas Šetkus" userId="05296c13-8603-41c5-a16b-f760d357e088" providerId="ADAL" clId="{113D6670-1375-472F-8310-B921F9AF582F}" dt="2024-11-22T11:40:23.556" v="825" actId="1076"/>
          <ac:picMkLst>
            <pc:docMk/>
            <pc:sldMk cId="4037583099" sldId="356"/>
            <ac:picMk id="6" creationId="{B8A6E0BE-C28C-46BF-A8FA-DCC55AE7B711}"/>
          </ac:picMkLst>
        </pc:picChg>
        <pc:picChg chg="add mod">
          <ac:chgData name="Benediktas Šetkus" userId="05296c13-8603-41c5-a16b-f760d357e088" providerId="ADAL" clId="{113D6670-1375-472F-8310-B921F9AF582F}" dt="2024-11-22T11:40:26.006" v="826" actId="1076"/>
          <ac:picMkLst>
            <pc:docMk/>
            <pc:sldMk cId="4037583099" sldId="356"/>
            <ac:picMk id="8" creationId="{F416B33F-2D05-4A20-A09F-0AB6AAF167D6}"/>
          </ac:picMkLst>
        </pc:picChg>
        <pc:picChg chg="add mod">
          <ac:chgData name="Benediktas Šetkus" userId="05296c13-8603-41c5-a16b-f760d357e088" providerId="ADAL" clId="{113D6670-1375-472F-8310-B921F9AF582F}" dt="2024-11-22T11:40:28.893" v="827" actId="1076"/>
          <ac:picMkLst>
            <pc:docMk/>
            <pc:sldMk cId="4037583099" sldId="356"/>
            <ac:picMk id="10" creationId="{B9001F0C-E99E-402F-BC08-299A69204DF6}"/>
          </ac:picMkLst>
        </pc:picChg>
      </pc:sldChg>
      <pc:sldChg chg="addSp delSp modSp add">
        <pc:chgData name="Benediktas Šetkus" userId="05296c13-8603-41c5-a16b-f760d357e088" providerId="ADAL" clId="{113D6670-1375-472F-8310-B921F9AF582F}" dt="2024-11-25T12:48:40.643" v="1375" actId="1076"/>
        <pc:sldMkLst>
          <pc:docMk/>
          <pc:sldMk cId="1090587279" sldId="358"/>
        </pc:sldMkLst>
        <pc:spChg chg="mod">
          <ac:chgData name="Benediktas Šetkus" userId="05296c13-8603-41c5-a16b-f760d357e088" providerId="ADAL" clId="{113D6670-1375-472F-8310-B921F9AF582F}" dt="2024-11-25T09:41:42.444" v="1364" actId="20577"/>
          <ac:spMkLst>
            <pc:docMk/>
            <pc:sldMk cId="1090587279" sldId="358"/>
            <ac:spMk id="2" creationId="{A5B9CABA-1C60-4FBE-960A-01E19B2B1612}"/>
          </ac:spMkLst>
        </pc:spChg>
        <pc:spChg chg="del">
          <ac:chgData name="Benediktas Šetkus" userId="05296c13-8603-41c5-a16b-f760d357e088" providerId="ADAL" clId="{113D6670-1375-472F-8310-B921F9AF582F}" dt="2024-11-25T07:40:42.956" v="838"/>
          <ac:spMkLst>
            <pc:docMk/>
            <pc:sldMk cId="1090587279" sldId="358"/>
            <ac:spMk id="3" creationId="{4D33BA04-1FC3-4126-B11C-78FF6A325C13}"/>
          </ac:spMkLst>
        </pc:spChg>
        <pc:picChg chg="add mod">
          <ac:chgData name="Benediktas Šetkus" userId="05296c13-8603-41c5-a16b-f760d357e088" providerId="ADAL" clId="{113D6670-1375-472F-8310-B921F9AF582F}" dt="2024-11-25T12:48:40.643" v="1375" actId="1076"/>
          <ac:picMkLst>
            <pc:docMk/>
            <pc:sldMk cId="1090587279" sldId="358"/>
            <ac:picMk id="5" creationId="{447D4652-BC6E-4EFA-9968-20239AE192DE}"/>
          </ac:picMkLst>
        </pc:picChg>
      </pc:sldChg>
      <pc:sldChg chg="modSp add">
        <pc:chgData name="Benediktas Šetkus" userId="05296c13-8603-41c5-a16b-f760d357e088" providerId="ADAL" clId="{113D6670-1375-472F-8310-B921F9AF582F}" dt="2024-11-25T12:50:55.571" v="1378" actId="255"/>
        <pc:sldMkLst>
          <pc:docMk/>
          <pc:sldMk cId="531628858" sldId="359"/>
        </pc:sldMkLst>
        <pc:spChg chg="mod">
          <ac:chgData name="Benediktas Šetkus" userId="05296c13-8603-41c5-a16b-f760d357e088" providerId="ADAL" clId="{113D6670-1375-472F-8310-B921F9AF582F}" dt="2024-11-25T12:50:55.571" v="1378" actId="255"/>
          <ac:spMkLst>
            <pc:docMk/>
            <pc:sldMk cId="531628858" sldId="359"/>
            <ac:spMk id="2" creationId="{FF4943AF-D56A-4396-A548-C0320C3345AF}"/>
          </ac:spMkLst>
        </pc:spChg>
        <pc:spChg chg="mod">
          <ac:chgData name="Benediktas Šetkus" userId="05296c13-8603-41c5-a16b-f760d357e088" providerId="ADAL" clId="{113D6670-1375-472F-8310-B921F9AF582F}" dt="2024-11-25T09:35:18.716" v="1351" actId="313"/>
          <ac:spMkLst>
            <pc:docMk/>
            <pc:sldMk cId="531628858" sldId="359"/>
            <ac:spMk id="3" creationId="{313A6AD5-E6B9-4A0D-93AC-2422645B97F7}"/>
          </ac:spMkLst>
        </pc:spChg>
      </pc:sldChg>
      <pc:sldChg chg="addSp delSp modSp add">
        <pc:chgData name="Benediktas Šetkus" userId="05296c13-8603-41c5-a16b-f760d357e088" providerId="ADAL" clId="{113D6670-1375-472F-8310-B921F9AF582F}" dt="2024-11-25T08:54:41.840" v="1060" actId="20577"/>
        <pc:sldMkLst>
          <pc:docMk/>
          <pc:sldMk cId="89417361" sldId="361"/>
        </pc:sldMkLst>
        <pc:spChg chg="mod">
          <ac:chgData name="Benediktas Šetkus" userId="05296c13-8603-41c5-a16b-f760d357e088" providerId="ADAL" clId="{113D6670-1375-472F-8310-B921F9AF582F}" dt="2024-11-25T08:54:41.840" v="1060" actId="20577"/>
          <ac:spMkLst>
            <pc:docMk/>
            <pc:sldMk cId="89417361" sldId="361"/>
            <ac:spMk id="2" creationId="{FD55D6D5-F346-489D-8CE3-9D3C1F1E4128}"/>
          </ac:spMkLst>
        </pc:spChg>
        <pc:spChg chg="del">
          <ac:chgData name="Benediktas Šetkus" userId="05296c13-8603-41c5-a16b-f760d357e088" providerId="ADAL" clId="{113D6670-1375-472F-8310-B921F9AF582F}" dt="2024-11-25T08:52:55.402" v="952"/>
          <ac:spMkLst>
            <pc:docMk/>
            <pc:sldMk cId="89417361" sldId="361"/>
            <ac:spMk id="3" creationId="{8AC8500A-B038-4AC6-9C9A-B315C7F1EC3A}"/>
          </ac:spMkLst>
        </pc:spChg>
        <pc:picChg chg="add mod">
          <ac:chgData name="Benediktas Šetkus" userId="05296c13-8603-41c5-a16b-f760d357e088" providerId="ADAL" clId="{113D6670-1375-472F-8310-B921F9AF582F}" dt="2024-11-25T08:53:03.627" v="954" actId="14100"/>
          <ac:picMkLst>
            <pc:docMk/>
            <pc:sldMk cId="89417361" sldId="361"/>
            <ac:picMk id="5" creationId="{73400A75-C2EF-47F9-B42A-20C5ACCE4756}"/>
          </ac:picMkLst>
        </pc:picChg>
      </pc:sldChg>
      <pc:sldChg chg="addSp delSp modSp add">
        <pc:chgData name="Benediktas Šetkus" userId="05296c13-8603-41c5-a16b-f760d357e088" providerId="ADAL" clId="{113D6670-1375-472F-8310-B921F9AF582F}" dt="2024-11-25T09:02:55.841" v="1188" actId="20577"/>
        <pc:sldMkLst>
          <pc:docMk/>
          <pc:sldMk cId="893712851" sldId="362"/>
        </pc:sldMkLst>
        <pc:spChg chg="mod">
          <ac:chgData name="Benediktas Šetkus" userId="05296c13-8603-41c5-a16b-f760d357e088" providerId="ADAL" clId="{113D6670-1375-472F-8310-B921F9AF582F}" dt="2024-11-25T09:02:55.841" v="1188" actId="20577"/>
          <ac:spMkLst>
            <pc:docMk/>
            <pc:sldMk cId="893712851" sldId="362"/>
            <ac:spMk id="2" creationId="{C210A92C-8C15-4B62-8AEC-DEC942112CC1}"/>
          </ac:spMkLst>
        </pc:spChg>
        <pc:spChg chg="del">
          <ac:chgData name="Benediktas Šetkus" userId="05296c13-8603-41c5-a16b-f760d357e088" providerId="ADAL" clId="{113D6670-1375-472F-8310-B921F9AF582F}" dt="2024-11-25T08:57:44.970" v="1063"/>
          <ac:spMkLst>
            <pc:docMk/>
            <pc:sldMk cId="893712851" sldId="362"/>
            <ac:spMk id="3" creationId="{F07361B9-1C60-4192-9E78-91432FED965D}"/>
          </ac:spMkLst>
        </pc:spChg>
        <pc:picChg chg="add mod">
          <ac:chgData name="Benediktas Šetkus" userId="05296c13-8603-41c5-a16b-f760d357e088" providerId="ADAL" clId="{113D6670-1375-472F-8310-B921F9AF582F}" dt="2024-11-25T09:00:41.789" v="1079" actId="1076"/>
          <ac:picMkLst>
            <pc:docMk/>
            <pc:sldMk cId="893712851" sldId="362"/>
            <ac:picMk id="5" creationId="{C1B123DB-7B89-4856-BF45-8354488CD8C1}"/>
          </ac:picMkLst>
        </pc:picChg>
        <pc:picChg chg="add mod">
          <ac:chgData name="Benediktas Šetkus" userId="05296c13-8603-41c5-a16b-f760d357e088" providerId="ADAL" clId="{113D6670-1375-472F-8310-B921F9AF582F}" dt="2024-11-25T09:00:55.974" v="1083" actId="1076"/>
          <ac:picMkLst>
            <pc:docMk/>
            <pc:sldMk cId="893712851" sldId="362"/>
            <ac:picMk id="6" creationId="{FF0FD7B7-896F-4B9A-BFE0-76607237145F}"/>
          </ac:picMkLst>
        </pc:picChg>
        <pc:picChg chg="add mod">
          <ac:chgData name="Benediktas Šetkus" userId="05296c13-8603-41c5-a16b-f760d357e088" providerId="ADAL" clId="{113D6670-1375-472F-8310-B921F9AF582F}" dt="2024-11-25T09:00:54.486" v="1082" actId="1076"/>
          <ac:picMkLst>
            <pc:docMk/>
            <pc:sldMk cId="893712851" sldId="362"/>
            <ac:picMk id="7" creationId="{C488FC2A-5A35-410B-BBC8-0504A244DCD7}"/>
          </ac:picMkLst>
        </pc:picChg>
      </pc:sldChg>
      <pc:sldChg chg="modSp add">
        <pc:chgData name="Benediktas Šetkus" userId="05296c13-8603-41c5-a16b-f760d357e088" providerId="ADAL" clId="{113D6670-1375-472F-8310-B921F9AF582F}" dt="2024-11-25T09:35:43.173" v="1363" actId="313"/>
        <pc:sldMkLst>
          <pc:docMk/>
          <pc:sldMk cId="3687871120" sldId="363"/>
        </pc:sldMkLst>
        <pc:spChg chg="mod">
          <ac:chgData name="Benediktas Šetkus" userId="05296c13-8603-41c5-a16b-f760d357e088" providerId="ADAL" clId="{113D6670-1375-472F-8310-B921F9AF582F}" dt="2024-11-25T09:34:55.469" v="1339"/>
          <ac:spMkLst>
            <pc:docMk/>
            <pc:sldMk cId="3687871120" sldId="363"/>
            <ac:spMk id="2" creationId="{65783BE1-163B-4587-BCAB-8BFBF7BE7CB2}"/>
          </ac:spMkLst>
        </pc:spChg>
        <pc:spChg chg="mod">
          <ac:chgData name="Benediktas Šetkus" userId="05296c13-8603-41c5-a16b-f760d357e088" providerId="ADAL" clId="{113D6670-1375-472F-8310-B921F9AF582F}" dt="2024-11-25T09:35:43.173" v="1363" actId="313"/>
          <ac:spMkLst>
            <pc:docMk/>
            <pc:sldMk cId="3687871120" sldId="363"/>
            <ac:spMk id="3" creationId="{05A6F819-8F79-4E89-ABE9-F0E2E1D18C2D}"/>
          </ac:spMkLst>
        </pc:spChg>
      </pc:sldChg>
      <pc:sldChg chg="addSp delSp modSp add">
        <pc:chgData name="Benediktas Šetkus" userId="05296c13-8603-41c5-a16b-f760d357e088" providerId="ADAL" clId="{113D6670-1375-472F-8310-B921F9AF582F}" dt="2024-11-25T09:44:56.695" v="1372"/>
        <pc:sldMkLst>
          <pc:docMk/>
          <pc:sldMk cId="287867697" sldId="364"/>
        </pc:sldMkLst>
        <pc:spChg chg="mod">
          <ac:chgData name="Benediktas Šetkus" userId="05296c13-8603-41c5-a16b-f760d357e088" providerId="ADAL" clId="{113D6670-1375-472F-8310-B921F9AF582F}" dt="2024-11-25T09:44:56.695" v="1372"/>
          <ac:spMkLst>
            <pc:docMk/>
            <pc:sldMk cId="287867697" sldId="364"/>
            <ac:spMk id="2" creationId="{5FCC6978-1004-4A27-98AF-5E28F45F26E9}"/>
          </ac:spMkLst>
        </pc:spChg>
        <pc:spChg chg="del">
          <ac:chgData name="Benediktas Šetkus" userId="05296c13-8603-41c5-a16b-f760d357e088" providerId="ADAL" clId="{113D6670-1375-472F-8310-B921F9AF582F}" dt="2024-11-25T09:44:18.752" v="1366"/>
          <ac:spMkLst>
            <pc:docMk/>
            <pc:sldMk cId="287867697" sldId="364"/>
            <ac:spMk id="3" creationId="{671FB6CA-2C81-46AE-90CA-896ACA894A9C}"/>
          </ac:spMkLst>
        </pc:spChg>
        <pc:picChg chg="add mod">
          <ac:chgData name="Benediktas Šetkus" userId="05296c13-8603-41c5-a16b-f760d357e088" providerId="ADAL" clId="{113D6670-1375-472F-8310-B921F9AF582F}" dt="2024-11-25T09:44:24.444" v="1368" actId="14100"/>
          <ac:picMkLst>
            <pc:docMk/>
            <pc:sldMk cId="287867697" sldId="364"/>
            <ac:picMk id="5" creationId="{1BF35272-A2DF-4987-82E9-EDC23E2AC5E3}"/>
          </ac:picMkLst>
        </pc:picChg>
        <pc:picChg chg="add del">
          <ac:chgData name="Benediktas Šetkus" userId="05296c13-8603-41c5-a16b-f760d357e088" providerId="ADAL" clId="{113D6670-1375-472F-8310-B921F9AF582F}" dt="2024-11-25T09:44:43.546" v="1371"/>
          <ac:picMkLst>
            <pc:docMk/>
            <pc:sldMk cId="287867697" sldId="364"/>
            <ac:picMk id="6" creationId="{FC8A8C76-F123-43AC-AA30-A9C6C0B0B693}"/>
          </ac:picMkLst>
        </pc:picChg>
      </pc:sldChg>
      <pc:sldChg chg="modSp add">
        <pc:chgData name="Benediktas Šetkus" userId="05296c13-8603-41c5-a16b-f760d357e088" providerId="ADAL" clId="{113D6670-1375-472F-8310-B921F9AF582F}" dt="2024-11-25T13:00:44.332" v="2017" actId="20577"/>
        <pc:sldMkLst>
          <pc:docMk/>
          <pc:sldMk cId="3005606398" sldId="365"/>
        </pc:sldMkLst>
        <pc:spChg chg="mod">
          <ac:chgData name="Benediktas Šetkus" userId="05296c13-8603-41c5-a16b-f760d357e088" providerId="ADAL" clId="{113D6670-1375-472F-8310-B921F9AF582F}" dt="2024-11-25T12:54:42.120" v="1694" actId="20577"/>
          <ac:spMkLst>
            <pc:docMk/>
            <pc:sldMk cId="3005606398" sldId="365"/>
            <ac:spMk id="2" creationId="{02CA7F7E-D094-458E-B9DE-9665695DF166}"/>
          </ac:spMkLst>
        </pc:spChg>
        <pc:spChg chg="mod">
          <ac:chgData name="Benediktas Šetkus" userId="05296c13-8603-41c5-a16b-f760d357e088" providerId="ADAL" clId="{113D6670-1375-472F-8310-B921F9AF582F}" dt="2024-11-25T13:00:44.332" v="2017" actId="20577"/>
          <ac:spMkLst>
            <pc:docMk/>
            <pc:sldMk cId="3005606398" sldId="365"/>
            <ac:spMk id="3" creationId="{BD077B36-8EE8-4145-A7D5-53095F7BA3FC}"/>
          </ac:spMkLst>
        </pc:spChg>
      </pc:sldChg>
    </pc:docChg>
  </pc:docChgLst>
  <pc:docChgLst>
    <pc:chgData name="Benediktas Šetkus" userId="05296c13-8603-41c5-a16b-f760d357e088" providerId="ADAL" clId="{95D97D72-A7A1-47F0-B3D9-3FB7C9FF7052}"/>
    <pc:docChg chg="undo custSel addSld delSld modSld">
      <pc:chgData name="Benediktas Šetkus" userId="05296c13-8603-41c5-a16b-f760d357e088" providerId="ADAL" clId="{95D97D72-A7A1-47F0-B3D9-3FB7C9FF7052}" dt="2024-09-25T12:39:49.255" v="4272" actId="207"/>
      <pc:docMkLst>
        <pc:docMk/>
      </pc:docMkLst>
      <pc:sldChg chg="delSp modSp">
        <pc:chgData name="Benediktas Šetkus" userId="05296c13-8603-41c5-a16b-f760d357e088" providerId="ADAL" clId="{95D97D72-A7A1-47F0-B3D9-3FB7C9FF7052}" dt="2024-09-18T06:53:51.580" v="2626" actId="20577"/>
        <pc:sldMkLst>
          <pc:docMk/>
          <pc:sldMk cId="2232012959" sldId="256"/>
        </pc:sldMkLst>
        <pc:spChg chg="mod">
          <ac:chgData name="Benediktas Šetkus" userId="05296c13-8603-41c5-a16b-f760d357e088" providerId="ADAL" clId="{95D97D72-A7A1-47F0-B3D9-3FB7C9FF7052}" dt="2024-09-10T05:45:19.808" v="93" actId="20577"/>
          <ac:spMkLst>
            <pc:docMk/>
            <pc:sldMk cId="2232012959" sldId="256"/>
            <ac:spMk id="2" creationId="{00000000-0000-0000-0000-000000000000}"/>
          </ac:spMkLst>
        </pc:spChg>
        <pc:spChg chg="mod">
          <ac:chgData name="Benediktas Šetkus" userId="05296c13-8603-41c5-a16b-f760d357e088" providerId="ADAL" clId="{95D97D72-A7A1-47F0-B3D9-3FB7C9FF7052}" dt="2024-09-18T06:53:51.580" v="2626" actId="20577"/>
          <ac:spMkLst>
            <pc:docMk/>
            <pc:sldMk cId="2232012959" sldId="256"/>
            <ac:spMk id="3" creationId="{00000000-0000-0000-0000-000000000000}"/>
          </ac:spMkLst>
        </pc:spChg>
        <pc:picChg chg="del">
          <ac:chgData name="Benediktas Šetkus" userId="05296c13-8603-41c5-a16b-f760d357e088" providerId="ADAL" clId="{95D97D72-A7A1-47F0-B3D9-3FB7C9FF7052}" dt="2024-09-10T05:44:58.231" v="0" actId="478"/>
          <ac:picMkLst>
            <pc:docMk/>
            <pc:sldMk cId="2232012959" sldId="256"/>
            <ac:picMk id="4" creationId="{652D3CC7-32F7-CCC0-EBFD-17A051A1AE3A}"/>
          </ac:picMkLst>
        </pc:picChg>
        <pc:picChg chg="del">
          <ac:chgData name="Benediktas Šetkus" userId="05296c13-8603-41c5-a16b-f760d357e088" providerId="ADAL" clId="{95D97D72-A7A1-47F0-B3D9-3FB7C9FF7052}" dt="2024-09-10T05:44:59.871" v="1" actId="478"/>
          <ac:picMkLst>
            <pc:docMk/>
            <pc:sldMk cId="2232012959" sldId="256"/>
            <ac:picMk id="6" creationId="{AFA2BAF9-7261-24CD-B2D7-0107C3A13301}"/>
          </ac:picMkLst>
        </pc:picChg>
      </pc:sldChg>
      <pc:sldChg chg="modSp">
        <pc:chgData name="Benediktas Šetkus" userId="05296c13-8603-41c5-a16b-f760d357e088" providerId="ADAL" clId="{95D97D72-A7A1-47F0-B3D9-3FB7C9FF7052}" dt="2024-09-18T08:08:58.851" v="3265" actId="20577"/>
        <pc:sldMkLst>
          <pc:docMk/>
          <pc:sldMk cId="409006304" sldId="306"/>
        </pc:sldMkLst>
        <pc:spChg chg="mod">
          <ac:chgData name="Benediktas Šetkus" userId="05296c13-8603-41c5-a16b-f760d357e088" providerId="ADAL" clId="{95D97D72-A7A1-47F0-B3D9-3FB7C9FF7052}" dt="2024-09-18T08:08:46.638" v="3232"/>
          <ac:spMkLst>
            <pc:docMk/>
            <pc:sldMk cId="409006304" sldId="306"/>
            <ac:spMk id="2" creationId="{06DB88DE-CB04-27AD-8C94-B39A2FA7E59B}"/>
          </ac:spMkLst>
        </pc:spChg>
        <pc:spChg chg="mod">
          <ac:chgData name="Benediktas Šetkus" userId="05296c13-8603-41c5-a16b-f760d357e088" providerId="ADAL" clId="{95D97D72-A7A1-47F0-B3D9-3FB7C9FF7052}" dt="2024-09-18T08:08:58.851" v="3265" actId="20577"/>
          <ac:spMkLst>
            <pc:docMk/>
            <pc:sldMk cId="409006304" sldId="306"/>
            <ac:spMk id="3" creationId="{98C5D1FE-5B2D-3F50-00AC-52D2647767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E9080-B6CC-49AB-B0E4-0BCE5BBC0588}" type="datetimeFigureOut">
              <a:rPr lang="lt-LT" smtClean="0"/>
              <a:t>2024-12-12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55917-093B-4C8F-BBB8-2645499A728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429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5917-093B-4C8F-BBB8-2645499A7288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482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5917-093B-4C8F-BBB8-2645499A7288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498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part3.E495B1AF.A7FB6828@nsa.smm.l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part3.E495B1AF.A7FB6828@nsa.smm.l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cid:part3.E495B1AF.A7FB6828@nsa.smm.l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part3.E495B1AF.A7FB6828@nsa.smm.l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cid:part3.E495B1AF.A7FB6828@nsa.smm.l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cid:part3.E495B1AF.A7FB6828@nsa.smm.l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E6B2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F633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165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2F633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6C911-8732-43D8-AC5B-CC49A5FFAD5E}" type="datetime1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2024-12-12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1304" y="609704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F633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Vilnius</a:t>
            </a:r>
          </a:p>
        </p:txBody>
      </p:sp>
      <p:pic>
        <p:nvPicPr>
          <p:cNvPr id="7" name="Picture 6" descr="cid:part3.E495B1AF.A7FB6828@nsa.smm.lt">
            <a:extLst>
              <a:ext uri="{FF2B5EF4-FFF2-40B4-BE49-F238E27FC236}">
                <a16:creationId xmlns:a16="http://schemas.microsoft.com/office/drawing/2014/main" id="{C38DDABB-6A6B-8541-B987-040EB014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3" y="239713"/>
            <a:ext cx="2476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8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rgbClr val="2F6335"/>
                </a:solidFill>
              </a:defRPr>
            </a:lvl1pPr>
          </a:lstStyle>
          <a:p>
            <a:r>
              <a:rPr lang="lt-LT" b="1" dirty="0">
                <a:solidFill>
                  <a:srgbClr val="2F6335"/>
                </a:solidFill>
              </a:rPr>
              <a:t> </a:t>
            </a:r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pic>
        <p:nvPicPr>
          <p:cNvPr id="7" name="Picture 6" descr="cid:part3.E495B1AF.A7FB6828@nsa.smm.lt">
            <a:extLst>
              <a:ext uri="{FF2B5EF4-FFF2-40B4-BE49-F238E27FC236}">
                <a16:creationId xmlns:a16="http://schemas.microsoft.com/office/drawing/2014/main" id="{C38DDABB-6A6B-8541-B987-040EB014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" y="121180"/>
            <a:ext cx="1406950" cy="4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652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4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F63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633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633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7464" y="6356350"/>
            <a:ext cx="2743200" cy="365125"/>
          </a:xfrm>
        </p:spPr>
        <p:txBody>
          <a:bodyPr/>
          <a:lstStyle>
            <a:lvl1pPr>
              <a:defRPr sz="1800">
                <a:solidFill>
                  <a:srgbClr val="2F633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cid:part3.E495B1AF.A7FB6828@nsa.smm.lt">
            <a:extLst>
              <a:ext uri="{FF2B5EF4-FFF2-40B4-BE49-F238E27FC236}">
                <a16:creationId xmlns:a16="http://schemas.microsoft.com/office/drawing/2014/main" id="{C38DDABB-6A6B-8541-B987-040EB014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" y="121180"/>
            <a:ext cx="1406950" cy="4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F63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2F63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2F63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652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cid:part3.E495B1AF.A7FB6828@nsa.smm.lt">
            <a:extLst>
              <a:ext uri="{FF2B5EF4-FFF2-40B4-BE49-F238E27FC236}">
                <a16:creationId xmlns:a16="http://schemas.microsoft.com/office/drawing/2014/main" id="{C38DDABB-6A6B-8541-B987-040EB014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" y="121180"/>
            <a:ext cx="1406950" cy="4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7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F63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F6335"/>
                </a:solidFill>
              </a:defRPr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0168" y="6356350"/>
            <a:ext cx="2743200" cy="365125"/>
          </a:xfrm>
        </p:spPr>
        <p:txBody>
          <a:bodyPr/>
          <a:lstStyle>
            <a:lvl1pPr>
              <a:defRPr sz="1800">
                <a:solidFill>
                  <a:srgbClr val="2F633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cid:part3.E495B1AF.A7FB6828@nsa.smm.lt">
            <a:extLst>
              <a:ext uri="{FF2B5EF4-FFF2-40B4-BE49-F238E27FC236}">
                <a16:creationId xmlns:a16="http://schemas.microsoft.com/office/drawing/2014/main" id="{C38DDABB-6A6B-8541-B987-040EB014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" y="121180"/>
            <a:ext cx="1406950" cy="4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2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F63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816" y="6356350"/>
            <a:ext cx="2743200" cy="365125"/>
          </a:xfrm>
        </p:spPr>
        <p:txBody>
          <a:bodyPr/>
          <a:lstStyle>
            <a:lvl1pPr>
              <a:defRPr sz="1800">
                <a:solidFill>
                  <a:srgbClr val="2F633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cid:part3.E495B1AF.A7FB6828@nsa.smm.lt">
            <a:extLst>
              <a:ext uri="{FF2B5EF4-FFF2-40B4-BE49-F238E27FC236}">
                <a16:creationId xmlns:a16="http://schemas.microsoft.com/office/drawing/2014/main" id="{C38DDABB-6A6B-8541-B987-040EB014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" y="121180"/>
            <a:ext cx="1406950" cy="4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5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2F633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0" y="-1"/>
          <a:ext cx="2794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1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83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F633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enediktas.setkus@nsa.smm.l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kern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Įvertintų mokinių samprotaujamojo pobūdžio tekstų (rašinių) aptarimas</a:t>
            </a:r>
            <a:br>
              <a:rPr lang="lt-LT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lt-LT" dirty="0">
                <a:solidFill>
                  <a:schemeClr val="accent6">
                    <a:lumMod val="75000"/>
                  </a:schemeClr>
                </a:solidFill>
              </a:rPr>
            </a:br>
            <a:endParaRPr lang="lt-LT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001837"/>
          </a:xfrm>
        </p:spPr>
        <p:txBody>
          <a:bodyPr/>
          <a:lstStyle/>
          <a:p>
            <a:pPr algn="r"/>
            <a:endParaRPr lang="lt-LT" dirty="0"/>
          </a:p>
          <a:p>
            <a:pPr algn="ctr"/>
            <a:r>
              <a:rPr lang="lt-LT" b="1" dirty="0"/>
              <a:t>Dr. Benediktas Šetkus</a:t>
            </a:r>
            <a:r>
              <a:rPr lang="en-GB" b="1" dirty="0"/>
              <a:t> </a:t>
            </a:r>
            <a:endParaRPr lang="lt-LT" b="1" dirty="0"/>
          </a:p>
          <a:p>
            <a:pPr algn="ctr"/>
            <a:r>
              <a:rPr lang="lt-LT" dirty="0"/>
              <a:t>Nacionalinė švietimo agentūra</a:t>
            </a:r>
          </a:p>
          <a:p>
            <a:pPr algn="ctr"/>
            <a:r>
              <a:rPr lang="lt-LT" dirty="0"/>
              <a:t>2024-11-26</a:t>
            </a:r>
          </a:p>
        </p:txBody>
      </p:sp>
    </p:spTree>
    <p:extLst>
      <p:ext uri="{BB962C8B-B14F-4D97-AF65-F5344CB8AC3E}">
        <p14:creationId xmlns:p14="http://schemas.microsoft.com/office/powerpoint/2010/main" val="223201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55D6D5-F346-489D-8CE3-9D3C1F1E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Skiriamų taškų apibendrinimas: kaip vertiname pagal mokinių gebėjimus?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3400A75-C2EF-47F9-B42A-20C5ACCE4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23" y="2011680"/>
            <a:ext cx="9298289" cy="4196080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702CB93-B0EA-4CE9-8DA5-0D7D791F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210A92C-8C15-4B62-8AEC-DEC94211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Rašinių vertinimas pažymėjus šaltinių teiginius, žinias </a:t>
            </a:r>
            <a:br>
              <a:rPr lang="lt-LT" sz="3600" dirty="0"/>
            </a:br>
            <a:r>
              <a:rPr lang="lt-LT" sz="3600" dirty="0"/>
              <a:t>ir analizę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1B123DB-7B89-4856-BF45-8354488CD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690688"/>
            <a:ext cx="3763367" cy="4188606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1B7E94A-DA2E-40F5-820B-3373A858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F0FD7B7-896F-4B9A-BFE0-766072371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48" y="2327181"/>
            <a:ext cx="3505199" cy="4165694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488FC2A-5A35-410B-BBC8-0504A244D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928" y="1734705"/>
            <a:ext cx="3735272" cy="39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4943AF-D56A-4396-A548-C0320C33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Mokytojų mintys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13A6AD5-E6B9-4A0D-93AC-2422645B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„Visą sekmadienio dieną praleidau darydama Jūsų užduotus namų darbus. Labai sunku, daug abejonių, svarstymo atliekant pirmą kartą tokį darbą. Labai noriu išmokti ir savo mokiniams padėti ruoštis egzaminams“. </a:t>
            </a:r>
          </a:p>
          <a:p>
            <a:r>
              <a:rPr lang="lt-LT" dirty="0"/>
              <a:t>„Siunčiu savo dėlionės bandymą. Įdomu, bet siūbuoja. Jeigu panašias užduotis gautume ir aptartume dar nors kokius penkis kartus iki 2026 pavasario, būtų tvirčiau“.</a:t>
            </a:r>
          </a:p>
          <a:p>
            <a:r>
              <a:rPr lang="lt-LT" dirty="0"/>
              <a:t>„Bendra įžvalga - šie mokinių darbai džiugina. Akivaizdu, kad geba analizuoti šaltinius, dėlioti rišlų tekstą... Vienas darbas, mano akimis žiūrint ir supratimu vertinant - labai geras“. 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EBF7025-F976-4999-A1B9-C064AB81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2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783BE1-163B-4587-BCAB-8BFBF7BE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Mokytojų mintys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5A6F819-8F79-4E89-ABE9-F0E2E1D1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„Kai nusprendėte įvesti rašinį į egzaminą istorijos, nors kažkas susimąstė apie darbo krūvį? Tiesiog paskaičiuokite ir pamąstykite (juk to ir iš mokinių reikalaujame). Kas ir už kokius pinigus turės taisyti tą kiekį rašinių istorijoje???“</a:t>
            </a:r>
          </a:p>
          <a:p>
            <a:r>
              <a:rPr lang="lt-LT" dirty="0"/>
              <a:t>„Buvo nelengva, tačiau naudinga patirtis“.</a:t>
            </a:r>
          </a:p>
          <a:p>
            <a:r>
              <a:rPr lang="lt-LT" dirty="0"/>
              <a:t>„Iš tiesų nelengva vertinti, tris kartus vertinau ir skirtingai įvertindavau, galutinį sprendimą tokį pateiksiu. Per konsultaciją manau, kad paaiškės daugiau vertinimo detalių“.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F96D055-1EB2-421F-A6CC-A0B01C76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7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CA7F7E-D094-458E-B9DE-9665695D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Apibendrinimas-diskusija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D077B36-8EE8-4145-A7D5-53095F7BA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lt-LT" dirty="0"/>
              <a:t>Kokios mintys pirmiausia kyla apibendrinant 18-lika mokytojų pateiktų vertinimų?</a:t>
            </a:r>
          </a:p>
          <a:p>
            <a:pPr marL="0" indent="0">
              <a:buNone/>
            </a:pPr>
            <a:r>
              <a:rPr lang="lt-LT" dirty="0"/>
              <a:t>2) Kurie istorijos rašinio vertinimo kriterijai jums pasirodė sudėtingiausi     arba sunkiausiai suprantami?</a:t>
            </a:r>
          </a:p>
          <a:p>
            <a:pPr marL="0" indent="0">
              <a:buNone/>
            </a:pPr>
            <a:r>
              <a:rPr lang="lt-LT" dirty="0"/>
              <a:t>3) Ką jūs siūlote daryti siekiant objektyvaus vertinimo?   </a:t>
            </a:r>
          </a:p>
          <a:p>
            <a:pPr marL="514350" indent="-514350">
              <a:buAutoNum type="arabicParenR"/>
            </a:pPr>
            <a:endParaRPr lang="lt-LT" dirty="0"/>
          </a:p>
          <a:p>
            <a:pPr marL="514350" indent="-514350">
              <a:buAutoNum type="arabicParenR"/>
            </a:pPr>
            <a:endParaRPr lang="lt-LT" dirty="0"/>
          </a:p>
          <a:p>
            <a:pPr marL="514350" indent="-514350">
              <a:buAutoNum type="arabicParenR"/>
            </a:pPr>
            <a:endParaRPr lang="lt-LT" dirty="0"/>
          </a:p>
          <a:p>
            <a:pPr marL="514350" indent="-514350">
              <a:buAutoNum type="arabicParenR"/>
            </a:pPr>
            <a:endParaRPr lang="lt-LT" dirty="0"/>
          </a:p>
          <a:p>
            <a:pPr marL="514350" indent="-514350">
              <a:buAutoNum type="arabicParenR"/>
            </a:pP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BE21C50-3506-42EF-9BDC-F7EBE92D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60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88DE-CB04-27AD-8C94-B39A2FA7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kern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Įvertintų mokinių samprotaujamojo pobūdžio tekstų (rašinių) aptarimas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D1FE-5B2D-3F50-00AC-52D264776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pPr marL="0" indent="0">
              <a:buNone/>
            </a:pPr>
            <a:r>
              <a:rPr lang="lt-LT" dirty="0"/>
              <a:t>				P A B A I G A</a:t>
            </a:r>
          </a:p>
          <a:p>
            <a:pPr marL="0" indent="0">
              <a:buNone/>
            </a:pPr>
            <a:r>
              <a:rPr lang="lt-LT" dirty="0"/>
              <a:t>		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lt-LT" sz="2400" dirty="0"/>
              <a:t>Dr. Benediktas Šetkus, Nacionalinė švietimo agentūra</a:t>
            </a:r>
          </a:p>
          <a:p>
            <a:pPr marL="0" indent="0">
              <a:buNone/>
            </a:pPr>
            <a:r>
              <a:rPr lang="lt-LT" sz="2400" dirty="0" err="1">
                <a:hlinkClick r:id="rId2"/>
              </a:rPr>
              <a:t>benediktas.setkus@nsa.smm.lt</a:t>
            </a:r>
            <a:r>
              <a:rPr lang="lt-LT" sz="2400" dirty="0"/>
              <a:t>  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CDB6A-4C84-C9BC-BA0F-DBC05435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4E670B-4C45-4943-9CA6-39DE054E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>
            <a:normAutofit/>
          </a:bodyPr>
          <a:lstStyle/>
          <a:p>
            <a:r>
              <a:rPr lang="lt-LT" sz="3600" dirty="0"/>
              <a:t>Vertinimo kriterijai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02EC9183-8B6C-40C0-B4B7-1777D370F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80280"/>
            <a:ext cx="4572000" cy="5716411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0A4E2E8-8A5D-463B-8E2D-6DFCCF37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D1164C9-CEAE-4908-8C24-F490F89C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64304"/>
            <a:ext cx="4756306" cy="54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A540B6-1AAE-4DCB-9101-D35441EE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Bandomoji užduotis samprotaujamojo pobūdžio teksto kūrimui (istorijos rašiniui), III gimnazijos klasė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BC298940-C3D9-4933-92C0-108F35138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720" y="1535877"/>
            <a:ext cx="3760725" cy="5185598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4D5C474-3BDD-46FA-9AC0-E758441C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1FA6680-F365-4740-AA58-56953A68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Užduotis: įvertinti tris mokinių rašinius remiantis vertinimo kriterijais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0B77CF4-234D-48F8-AC30-6783C7092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Pateiktų rašinių keletas ypatumų:</a:t>
            </a:r>
          </a:p>
          <a:p>
            <a:r>
              <a:rPr lang="lt-LT" dirty="0"/>
              <a:t>Rašė III G klasės mokiniai pirmą kartą ir per vieną pamoką</a:t>
            </a:r>
          </a:p>
          <a:p>
            <a:r>
              <a:rPr lang="lt-LT" dirty="0"/>
              <a:t>Mokiniams buvo paaiškinta, kaip reikėtų atlikti užduotį (20-40 min.)</a:t>
            </a:r>
          </a:p>
          <a:p>
            <a:r>
              <a:rPr lang="lt-LT" dirty="0"/>
              <a:t>Daliai mokinių buvo pateikta trumpa atmintinė</a:t>
            </a:r>
          </a:p>
          <a:p>
            <a:r>
              <a:rPr lang="lt-LT" dirty="0"/>
              <a:t>Trijų pateiktų pavyzdžių apimtis žodžiais:</a:t>
            </a:r>
          </a:p>
          <a:p>
            <a:pPr marL="0" indent="0">
              <a:buNone/>
            </a:pPr>
            <a:r>
              <a:rPr lang="lt-LT" dirty="0"/>
              <a:t>	1 rašinys – 436 </a:t>
            </a:r>
          </a:p>
          <a:p>
            <a:pPr marL="0" indent="0">
              <a:buNone/>
            </a:pPr>
            <a:r>
              <a:rPr lang="lt-LT" dirty="0"/>
              <a:t>	2 rašinys – 509 </a:t>
            </a:r>
          </a:p>
          <a:p>
            <a:pPr marL="0" indent="0">
              <a:buNone/>
            </a:pPr>
            <a:r>
              <a:rPr lang="lt-LT" dirty="0"/>
              <a:t>	3 rašinys – 444 </a:t>
            </a:r>
          </a:p>
          <a:p>
            <a:pPr marL="0" indent="0">
              <a:buNone/>
            </a:pPr>
            <a:r>
              <a:rPr lang="lt-LT" dirty="0"/>
              <a:t>Pagal apimtis jie beveik vienodi</a:t>
            </a:r>
          </a:p>
          <a:p>
            <a:endParaRPr lang="lt-LT" dirty="0"/>
          </a:p>
          <a:p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31314DD-AFFB-4F95-A0B4-6FFE498A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2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E650159-CE81-41EA-9639-11A2CD76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>
            <a:normAutofit/>
          </a:bodyPr>
          <a:lstStyle/>
          <a:p>
            <a:r>
              <a:rPr lang="lt-LT" sz="3600" dirty="0"/>
              <a:t>	1 rašinys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362A12D3-89B1-453D-B8BA-C7B17DC7C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9" y="1058054"/>
            <a:ext cx="3807578" cy="5382175"/>
          </a:xfr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3A8A406-D0FF-4890-8BDE-81F35D41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FB1CA62-3260-4139-88D4-379CB3FD2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67" y="1094635"/>
            <a:ext cx="3807579" cy="5382176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9DC5962-B224-41FA-9CEC-6AB13CFA4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71" y="1094635"/>
            <a:ext cx="3683119" cy="52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569609-B871-4242-A464-6B3A30E4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</p:spPr>
        <p:txBody>
          <a:bodyPr>
            <a:normAutofit/>
          </a:bodyPr>
          <a:lstStyle/>
          <a:p>
            <a:r>
              <a:rPr lang="lt-LT" sz="3600" dirty="0"/>
              <a:t>	2 rašinys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097BA369-683A-4C35-8EE9-82859A38E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8276"/>
            <a:ext cx="3926840" cy="5550758"/>
          </a:xfr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4806BD3-97CD-43EE-BE19-1BC10F41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BA7F7A3-D074-4D87-B7D2-F065E7DAC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03" y="1068275"/>
            <a:ext cx="3926842" cy="5550759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02528B-015A-47AE-B04C-E7426B10A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01" y="1068274"/>
            <a:ext cx="3644847" cy="51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4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F748E7-F415-4979-8BAD-6755C41C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51"/>
            <a:ext cx="10515600" cy="965835"/>
          </a:xfrm>
        </p:spPr>
        <p:txBody>
          <a:bodyPr/>
          <a:lstStyle/>
          <a:p>
            <a:r>
              <a:rPr lang="lt-LT" dirty="0"/>
              <a:t>	</a:t>
            </a:r>
            <a:r>
              <a:rPr lang="lt-LT" sz="3600" dirty="0"/>
              <a:t>3 rašinys</a:t>
            </a:r>
            <a:endParaRPr lang="lt-LT" dirty="0"/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8A6E0BE-C28C-46BF-A8FA-DCC55AE7B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6268"/>
            <a:ext cx="3840480" cy="5428684"/>
          </a:xfr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A8BF841-55DF-4A41-AA82-82838759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416B33F-2D05-4A20-A09F-0AB6AAF16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95" y="1053864"/>
            <a:ext cx="3927074" cy="5551088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9001F0C-E99E-402F-BC08-299A69204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69" y="1519188"/>
            <a:ext cx="3422013" cy="48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5B9CABA-1C60-4FBE-960A-01E19B2B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Įvertinimų suvestinė (18 vertinimų)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47D4652-BC6E-4EFA-9968-20239AE19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40" y="1690688"/>
            <a:ext cx="11096434" cy="4802186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046608A-DC4E-4540-BFCE-714EE619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8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CC6978-1004-4A27-98AF-5E28F45F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Skiriamų taškų apibendrinimas: taškai (jų skaičius)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1BF35272-A2DF-4987-82E9-EDC23E2AC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850" y="1960881"/>
            <a:ext cx="10870857" cy="3992880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452E395-AA67-431D-B6FA-DA28EFFB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F489-3BE4-4394-B3A6-A281D9EB78C5}" type="slidenum">
              <a:rPr kumimoji="0" lang="lt-LT" sz="1800" b="0" i="0" u="none" strike="noStrike" kern="1200" cap="none" spc="0" normalizeH="0" baseline="0" noProof="0" smtClean="0">
                <a:ln>
                  <a:noFill/>
                </a:ln>
                <a:solidFill>
                  <a:srgbClr val="2F63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2F63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7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asirinktinis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428A4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413</Words>
  <Application>Microsoft Office PowerPoint</Application>
  <PresentationFormat>Plačiaekranė</PresentationFormat>
  <Paragraphs>65</Paragraphs>
  <Slides>15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1_Office Theme</vt:lpstr>
      <vt:lpstr>Įvertintų mokinių samprotaujamojo pobūdžio tekstų (rašinių) aptarimas  </vt:lpstr>
      <vt:lpstr>Vertinimo kriterijai</vt:lpstr>
      <vt:lpstr>Bandomoji užduotis samprotaujamojo pobūdžio teksto kūrimui (istorijos rašiniui), III gimnazijos klasė</vt:lpstr>
      <vt:lpstr>Užduotis: įvertinti tris mokinių rašinius remiantis vertinimo kriterijais</vt:lpstr>
      <vt:lpstr> 1 rašinys</vt:lpstr>
      <vt:lpstr> 2 rašinys</vt:lpstr>
      <vt:lpstr> 3 rašinys</vt:lpstr>
      <vt:lpstr>Įvertinimų suvestinė (18 vertinimų)</vt:lpstr>
      <vt:lpstr>Skiriamų taškų apibendrinimas: taškai (jų skaičius)</vt:lpstr>
      <vt:lpstr>Skiriamų taškų apibendrinimas: kaip vertiname pagal mokinių gebėjimus?</vt:lpstr>
      <vt:lpstr>Rašinių vertinimas pažymėjus šaltinių teiginius, žinias  ir analizę</vt:lpstr>
      <vt:lpstr>Mokytojų mintys</vt:lpstr>
      <vt:lpstr>Mokytojų mintys</vt:lpstr>
      <vt:lpstr>Apibendrinimas-diskusija</vt:lpstr>
      <vt:lpstr>Įvertintų mokinių samprotaujamojo pobūdžio tekstų (rašinių) aptarimas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Bendrųjų programų atnaujinimo darbai 2021-02-26 NŠA</dc:title>
  <dc:creator>Asta Ranonytė</dc:creator>
  <cp:lastModifiedBy>Benediktas Šetkus</cp:lastModifiedBy>
  <cp:revision>181</cp:revision>
  <dcterms:created xsi:type="dcterms:W3CDTF">2021-02-26T07:25:04Z</dcterms:created>
  <dcterms:modified xsi:type="dcterms:W3CDTF">2024-12-12T10:05:53Z</dcterms:modified>
</cp:coreProperties>
</file>