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346" r:id="rId3"/>
    <p:sldId id="347" r:id="rId4"/>
    <p:sldId id="348" r:id="rId5"/>
    <p:sldId id="349" r:id="rId6"/>
    <p:sldId id="353" r:id="rId7"/>
    <p:sldId id="306" r:id="rId8"/>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Povilas Leonavičius" initials="PL" lastIdx="2" clrIdx="0">
    <p:extLst>
      <p:ext uri="{19B8F6BF-5375-455C-9EA6-DF929625EA0E}">
        <p15:presenceInfo xmlns:p15="http://schemas.microsoft.com/office/powerpoint/2012/main" userId="S::povilas.leonavicius@nsa.smm.lt::59cc3afc-6268-4f21-aa9b-ac54a873bee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2CA787-986B-4BE8-8E4A-295703C0FD08}" v="4" dt="2024-12-11T10:08:48.360"/>
  </p1510:revLst>
</p1510:revInfo>
</file>

<file path=ppt/tableStyles.xml><?xml version="1.0" encoding="utf-8"?>
<a:tblStyleLst xmlns:a="http://schemas.openxmlformats.org/drawingml/2006/main" def="{5C22544A-7EE6-4342-B048-85BDC9FD1C3A}">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CF1AB2-1976-4502-BF36-3FF5EA218861}" styleName="Vidutinis stilius 4 – paryškinima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p:restoredTop sz="88191" autoAdjust="0"/>
  </p:normalViewPr>
  <p:slideViewPr>
    <p:cSldViewPr snapToGrid="0">
      <p:cViewPr varScale="1">
        <p:scale>
          <a:sx n="97" d="100"/>
          <a:sy n="97" d="100"/>
        </p:scale>
        <p:origin x="1074" y="90"/>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nediktas Šetkus" userId="05296c13-8603-41c5-a16b-f760d357e088" providerId="ADAL" clId="{152CA787-986B-4BE8-8E4A-295703C0FD08}"/>
    <pc:docChg chg="undo custSel addSld delSld modSld">
      <pc:chgData name="Benediktas Šetkus" userId="05296c13-8603-41c5-a16b-f760d357e088" providerId="ADAL" clId="{152CA787-986B-4BE8-8E4A-295703C0FD08}" dt="2024-12-11T11:55:34.310" v="1219" actId="20577"/>
      <pc:docMkLst>
        <pc:docMk/>
      </pc:docMkLst>
      <pc:sldChg chg="modSp mod">
        <pc:chgData name="Benediktas Šetkus" userId="05296c13-8603-41c5-a16b-f760d357e088" providerId="ADAL" clId="{152CA787-986B-4BE8-8E4A-295703C0FD08}" dt="2024-12-04T12:57:05.683" v="134" actId="20577"/>
        <pc:sldMkLst>
          <pc:docMk/>
          <pc:sldMk cId="2232012959" sldId="256"/>
        </pc:sldMkLst>
        <pc:spChg chg="mod">
          <ac:chgData name="Benediktas Šetkus" userId="05296c13-8603-41c5-a16b-f760d357e088" providerId="ADAL" clId="{152CA787-986B-4BE8-8E4A-295703C0FD08}" dt="2024-12-04T12:56:53.093" v="129" actId="6549"/>
          <ac:spMkLst>
            <pc:docMk/>
            <pc:sldMk cId="2232012959" sldId="256"/>
            <ac:spMk id="2" creationId="{00000000-0000-0000-0000-000000000000}"/>
          </ac:spMkLst>
        </pc:spChg>
        <pc:spChg chg="mod">
          <ac:chgData name="Benediktas Šetkus" userId="05296c13-8603-41c5-a16b-f760d357e088" providerId="ADAL" clId="{152CA787-986B-4BE8-8E4A-295703C0FD08}" dt="2024-12-04T12:57:05.683" v="134" actId="20577"/>
          <ac:spMkLst>
            <pc:docMk/>
            <pc:sldMk cId="2232012959" sldId="256"/>
            <ac:spMk id="3" creationId="{00000000-0000-0000-0000-000000000000}"/>
          </ac:spMkLst>
        </pc:spChg>
      </pc:sldChg>
      <pc:sldChg chg="modSp mod">
        <pc:chgData name="Benediktas Šetkus" userId="05296c13-8603-41c5-a16b-f760d357e088" providerId="ADAL" clId="{152CA787-986B-4BE8-8E4A-295703C0FD08}" dt="2024-12-11T09:50:29.619" v="925" actId="14100"/>
        <pc:sldMkLst>
          <pc:docMk/>
          <pc:sldMk cId="409006304" sldId="306"/>
        </pc:sldMkLst>
        <pc:spChg chg="mod">
          <ac:chgData name="Benediktas Šetkus" userId="05296c13-8603-41c5-a16b-f760d357e088" providerId="ADAL" clId="{152CA787-986B-4BE8-8E4A-295703C0FD08}" dt="2024-12-11T09:50:29.619" v="925" actId="14100"/>
          <ac:spMkLst>
            <pc:docMk/>
            <pc:sldMk cId="409006304" sldId="306"/>
            <ac:spMk id="2" creationId="{06DB88DE-CB04-27AD-8C94-B39A2FA7E59B}"/>
          </ac:spMkLst>
        </pc:spChg>
      </pc:sldChg>
      <pc:sldChg chg="modSp mod">
        <pc:chgData name="Benediktas Šetkus" userId="05296c13-8603-41c5-a16b-f760d357e088" providerId="ADAL" clId="{152CA787-986B-4BE8-8E4A-295703C0FD08}" dt="2024-12-04T13:01:57.292" v="212" actId="6549"/>
        <pc:sldMkLst>
          <pc:docMk/>
          <pc:sldMk cId="967023358" sldId="346"/>
        </pc:sldMkLst>
        <pc:spChg chg="mod">
          <ac:chgData name="Benediktas Šetkus" userId="05296c13-8603-41c5-a16b-f760d357e088" providerId="ADAL" clId="{152CA787-986B-4BE8-8E4A-295703C0FD08}" dt="2024-12-04T13:01:57.292" v="212" actId="6549"/>
          <ac:spMkLst>
            <pc:docMk/>
            <pc:sldMk cId="967023358" sldId="346"/>
            <ac:spMk id="2" creationId="{76DE0E1E-DAED-C742-F2F9-2D5A3504176E}"/>
          </ac:spMkLst>
        </pc:spChg>
      </pc:sldChg>
      <pc:sldChg chg="modSp new mod">
        <pc:chgData name="Benediktas Šetkus" userId="05296c13-8603-41c5-a16b-f760d357e088" providerId="ADAL" clId="{152CA787-986B-4BE8-8E4A-295703C0FD08}" dt="2024-12-04T13:09:45.922" v="305" actId="6549"/>
        <pc:sldMkLst>
          <pc:docMk/>
          <pc:sldMk cId="457382627" sldId="347"/>
        </pc:sldMkLst>
        <pc:spChg chg="mod">
          <ac:chgData name="Benediktas Šetkus" userId="05296c13-8603-41c5-a16b-f760d357e088" providerId="ADAL" clId="{152CA787-986B-4BE8-8E4A-295703C0FD08}" dt="2024-12-04T13:07:18.625" v="296" actId="20577"/>
          <ac:spMkLst>
            <pc:docMk/>
            <pc:sldMk cId="457382627" sldId="347"/>
            <ac:spMk id="2" creationId="{3213B486-CAA1-EDAD-2BD9-BAEBECF41432}"/>
          </ac:spMkLst>
        </pc:spChg>
        <pc:spChg chg="mod">
          <ac:chgData name="Benediktas Šetkus" userId="05296c13-8603-41c5-a16b-f760d357e088" providerId="ADAL" clId="{152CA787-986B-4BE8-8E4A-295703C0FD08}" dt="2024-12-04T13:09:45.922" v="305" actId="6549"/>
          <ac:spMkLst>
            <pc:docMk/>
            <pc:sldMk cId="457382627" sldId="347"/>
            <ac:spMk id="3" creationId="{1BFA38C8-7203-4DB2-BB66-9D7994BE8E27}"/>
          </ac:spMkLst>
        </pc:spChg>
      </pc:sldChg>
      <pc:sldChg chg="modSp new mod">
        <pc:chgData name="Benediktas Šetkus" userId="05296c13-8603-41c5-a16b-f760d357e088" providerId="ADAL" clId="{152CA787-986B-4BE8-8E4A-295703C0FD08}" dt="2024-12-04T13:15:10.839" v="369" actId="6549"/>
        <pc:sldMkLst>
          <pc:docMk/>
          <pc:sldMk cId="2000321481" sldId="348"/>
        </pc:sldMkLst>
        <pc:spChg chg="mod">
          <ac:chgData name="Benediktas Šetkus" userId="05296c13-8603-41c5-a16b-f760d357e088" providerId="ADAL" clId="{152CA787-986B-4BE8-8E4A-295703C0FD08}" dt="2024-12-04T13:10:52.404" v="343" actId="6549"/>
          <ac:spMkLst>
            <pc:docMk/>
            <pc:sldMk cId="2000321481" sldId="348"/>
            <ac:spMk id="2" creationId="{FD9E7439-3C8A-2622-95EC-C3631C07743A}"/>
          </ac:spMkLst>
        </pc:spChg>
        <pc:spChg chg="mod">
          <ac:chgData name="Benediktas Šetkus" userId="05296c13-8603-41c5-a16b-f760d357e088" providerId="ADAL" clId="{152CA787-986B-4BE8-8E4A-295703C0FD08}" dt="2024-12-04T13:15:10.839" v="369" actId="6549"/>
          <ac:spMkLst>
            <pc:docMk/>
            <pc:sldMk cId="2000321481" sldId="348"/>
            <ac:spMk id="3" creationId="{030B0F24-A8C3-8456-160B-8AB7D6564D07}"/>
          </ac:spMkLst>
        </pc:spChg>
      </pc:sldChg>
      <pc:sldChg chg="modSp new mod">
        <pc:chgData name="Benediktas Šetkus" userId="05296c13-8603-41c5-a16b-f760d357e088" providerId="ADAL" clId="{152CA787-986B-4BE8-8E4A-295703C0FD08}" dt="2024-12-04T13:21:51.538" v="413" actId="313"/>
        <pc:sldMkLst>
          <pc:docMk/>
          <pc:sldMk cId="1953990586" sldId="349"/>
        </pc:sldMkLst>
        <pc:spChg chg="mod">
          <ac:chgData name="Benediktas Šetkus" userId="05296c13-8603-41c5-a16b-f760d357e088" providerId="ADAL" clId="{152CA787-986B-4BE8-8E4A-295703C0FD08}" dt="2024-12-04T13:15:54.668" v="395" actId="20577"/>
          <ac:spMkLst>
            <pc:docMk/>
            <pc:sldMk cId="1953990586" sldId="349"/>
            <ac:spMk id="2" creationId="{78DD0A94-D465-9A41-FA4F-E546B51C44D7}"/>
          </ac:spMkLst>
        </pc:spChg>
        <pc:spChg chg="mod">
          <ac:chgData name="Benediktas Šetkus" userId="05296c13-8603-41c5-a16b-f760d357e088" providerId="ADAL" clId="{152CA787-986B-4BE8-8E4A-295703C0FD08}" dt="2024-12-04T13:21:51.538" v="413" actId="313"/>
          <ac:spMkLst>
            <pc:docMk/>
            <pc:sldMk cId="1953990586" sldId="349"/>
            <ac:spMk id="3" creationId="{E4FD49BE-384E-BAD6-A27D-7D17F2C78034}"/>
          </ac:spMkLst>
        </pc:spChg>
      </pc:sldChg>
      <pc:sldChg chg="del">
        <pc:chgData name="Benediktas Šetkus" userId="05296c13-8603-41c5-a16b-f760d357e088" providerId="ADAL" clId="{152CA787-986B-4BE8-8E4A-295703C0FD08}" dt="2024-12-10T13:00:05.710" v="414" actId="2696"/>
        <pc:sldMkLst>
          <pc:docMk/>
          <pc:sldMk cId="3426849221" sldId="350"/>
        </pc:sldMkLst>
      </pc:sldChg>
      <pc:sldChg chg="addSp delSp modSp del mod">
        <pc:chgData name="Benediktas Šetkus" userId="05296c13-8603-41c5-a16b-f760d357e088" providerId="ADAL" clId="{152CA787-986B-4BE8-8E4A-295703C0FD08}" dt="2024-12-04T13:00:29.002" v="157" actId="47"/>
        <pc:sldMkLst>
          <pc:docMk/>
          <pc:sldMk cId="177865043" sldId="351"/>
        </pc:sldMkLst>
        <pc:spChg chg="add del mod">
          <ac:chgData name="Benediktas Šetkus" userId="05296c13-8603-41c5-a16b-f760d357e088" providerId="ADAL" clId="{152CA787-986B-4BE8-8E4A-295703C0FD08}" dt="2024-12-04T12:57:34.505" v="139" actId="478"/>
          <ac:spMkLst>
            <pc:docMk/>
            <pc:sldMk cId="177865043" sldId="351"/>
            <ac:spMk id="7" creationId="{F8931151-EE0E-B1DF-9EF5-F2AECCC5DF89}"/>
          </ac:spMkLst>
        </pc:spChg>
        <pc:spChg chg="add mod">
          <ac:chgData name="Benediktas Šetkus" userId="05296c13-8603-41c5-a16b-f760d357e088" providerId="ADAL" clId="{152CA787-986B-4BE8-8E4A-295703C0FD08}" dt="2024-12-04T12:57:34.505" v="139" actId="478"/>
          <ac:spMkLst>
            <pc:docMk/>
            <pc:sldMk cId="177865043" sldId="351"/>
            <ac:spMk id="9" creationId="{06F5C3C9-370A-F04D-75CF-CE58A52D1098}"/>
          </ac:spMkLst>
        </pc:spChg>
        <pc:picChg chg="del">
          <ac:chgData name="Benediktas Šetkus" userId="05296c13-8603-41c5-a16b-f760d357e088" providerId="ADAL" clId="{152CA787-986B-4BE8-8E4A-295703C0FD08}" dt="2024-12-04T12:57:23.726" v="135" actId="478"/>
          <ac:picMkLst>
            <pc:docMk/>
            <pc:sldMk cId="177865043" sldId="351"/>
            <ac:picMk id="5" creationId="{02EC9183-8B6C-40C0-B4B7-1777D370FBF8}"/>
          </ac:picMkLst>
        </pc:picChg>
        <pc:picChg chg="mod">
          <ac:chgData name="Benediktas Šetkus" userId="05296c13-8603-41c5-a16b-f760d357e088" providerId="ADAL" clId="{152CA787-986B-4BE8-8E4A-295703C0FD08}" dt="2024-12-04T12:57:32.474" v="137" actId="1076"/>
          <ac:picMkLst>
            <pc:docMk/>
            <pc:sldMk cId="177865043" sldId="351"/>
            <ac:picMk id="6" creationId="{3D1164C9-CEAE-4908-8C24-F490F89C774E}"/>
          </ac:picMkLst>
        </pc:picChg>
      </pc:sldChg>
      <pc:sldChg chg="del">
        <pc:chgData name="Benediktas Šetkus" userId="05296c13-8603-41c5-a16b-f760d357e088" providerId="ADAL" clId="{152CA787-986B-4BE8-8E4A-295703C0FD08}" dt="2024-12-10T13:00:07.433" v="415" actId="2696"/>
        <pc:sldMkLst>
          <pc:docMk/>
          <pc:sldMk cId="1098643911" sldId="351"/>
        </pc:sldMkLst>
      </pc:sldChg>
      <pc:sldChg chg="del">
        <pc:chgData name="Benediktas Šetkus" userId="05296c13-8603-41c5-a16b-f760d357e088" providerId="ADAL" clId="{152CA787-986B-4BE8-8E4A-295703C0FD08}" dt="2024-12-04T13:00:30.602" v="158" actId="47"/>
        <pc:sldMkLst>
          <pc:docMk/>
          <pc:sldMk cId="56091294" sldId="352"/>
        </pc:sldMkLst>
      </pc:sldChg>
      <pc:sldChg chg="addSp delSp modSp del mod">
        <pc:chgData name="Benediktas Šetkus" userId="05296c13-8603-41c5-a16b-f760d357e088" providerId="ADAL" clId="{152CA787-986B-4BE8-8E4A-295703C0FD08}" dt="2024-12-11T09:49:44.900" v="917" actId="2696"/>
        <pc:sldMkLst>
          <pc:docMk/>
          <pc:sldMk cId="1919115910" sldId="352"/>
        </pc:sldMkLst>
        <pc:spChg chg="mod">
          <ac:chgData name="Benediktas Šetkus" userId="05296c13-8603-41c5-a16b-f760d357e088" providerId="ADAL" clId="{152CA787-986B-4BE8-8E4A-295703C0FD08}" dt="2024-12-10T13:11:33.420" v="534" actId="6549"/>
          <ac:spMkLst>
            <pc:docMk/>
            <pc:sldMk cId="1919115910" sldId="352"/>
            <ac:spMk id="2" creationId="{F13FC39F-F11A-4F31-B038-90699E2CFF88}"/>
          </ac:spMkLst>
        </pc:spChg>
        <pc:spChg chg="del mod">
          <ac:chgData name="Benediktas Šetkus" userId="05296c13-8603-41c5-a16b-f760d357e088" providerId="ADAL" clId="{152CA787-986B-4BE8-8E4A-295703C0FD08}" dt="2024-12-10T13:04:51.619" v="418"/>
          <ac:spMkLst>
            <pc:docMk/>
            <pc:sldMk cId="1919115910" sldId="352"/>
            <ac:spMk id="3" creationId="{47DB6341-31BA-479C-A520-998A95922A0B}"/>
          </ac:spMkLst>
        </pc:spChg>
        <pc:graphicFrameChg chg="add mod modGraphic">
          <ac:chgData name="Benediktas Šetkus" userId="05296c13-8603-41c5-a16b-f760d357e088" providerId="ADAL" clId="{152CA787-986B-4BE8-8E4A-295703C0FD08}" dt="2024-12-11T09:46:08.046" v="824" actId="1076"/>
          <ac:graphicFrameMkLst>
            <pc:docMk/>
            <pc:sldMk cId="1919115910" sldId="352"/>
            <ac:graphicFrameMk id="5" creationId="{A6D7F405-9043-8D6B-C6EE-8EF9625F9B5D}"/>
          </ac:graphicFrameMkLst>
        </pc:graphicFrameChg>
      </pc:sldChg>
      <pc:sldChg chg="addSp delSp modSp new mod">
        <pc:chgData name="Benediktas Šetkus" userId="05296c13-8603-41c5-a16b-f760d357e088" providerId="ADAL" clId="{152CA787-986B-4BE8-8E4A-295703C0FD08}" dt="2024-12-11T11:55:34.310" v="1219" actId="20577"/>
        <pc:sldMkLst>
          <pc:docMk/>
          <pc:sldMk cId="970690214" sldId="353"/>
        </pc:sldMkLst>
        <pc:spChg chg="mod">
          <ac:chgData name="Benediktas Šetkus" userId="05296c13-8603-41c5-a16b-f760d357e088" providerId="ADAL" clId="{152CA787-986B-4BE8-8E4A-295703C0FD08}" dt="2024-12-11T09:45:48.040" v="821" actId="14100"/>
          <ac:spMkLst>
            <pc:docMk/>
            <pc:sldMk cId="970690214" sldId="353"/>
            <ac:spMk id="2" creationId="{71219150-3767-2F8F-7216-BE7C2D9D15DF}"/>
          </ac:spMkLst>
        </pc:spChg>
        <pc:spChg chg="del mod">
          <ac:chgData name="Benediktas Šetkus" userId="05296c13-8603-41c5-a16b-f760d357e088" providerId="ADAL" clId="{152CA787-986B-4BE8-8E4A-295703C0FD08}" dt="2024-12-11T09:37:05.931" v="579" actId="3680"/>
          <ac:spMkLst>
            <pc:docMk/>
            <pc:sldMk cId="970690214" sldId="353"/>
            <ac:spMk id="3" creationId="{49F54347-CA5F-C05C-C3C6-4B8874160AFD}"/>
          </ac:spMkLst>
        </pc:spChg>
        <pc:spChg chg="add mod">
          <ac:chgData name="Benediktas Šetkus" userId="05296c13-8603-41c5-a16b-f760d357e088" providerId="ADAL" clId="{152CA787-986B-4BE8-8E4A-295703C0FD08}" dt="2024-12-11T11:55:01.345" v="1206" actId="20577"/>
          <ac:spMkLst>
            <pc:docMk/>
            <pc:sldMk cId="970690214" sldId="353"/>
            <ac:spMk id="7" creationId="{1E03A368-D84F-9462-1191-38852A5C97BF}"/>
          </ac:spMkLst>
        </pc:spChg>
        <pc:spChg chg="add mod">
          <ac:chgData name="Benediktas Šetkus" userId="05296c13-8603-41c5-a16b-f760d357e088" providerId="ADAL" clId="{152CA787-986B-4BE8-8E4A-295703C0FD08}" dt="2024-12-11T11:55:34.310" v="1219" actId="20577"/>
          <ac:spMkLst>
            <pc:docMk/>
            <pc:sldMk cId="970690214" sldId="353"/>
            <ac:spMk id="8" creationId="{1CA5E9A8-87B0-C64F-216A-D7CDD1D965A9}"/>
          </ac:spMkLst>
        </pc:spChg>
        <pc:graphicFrameChg chg="add mod ord modGraphic">
          <ac:chgData name="Benediktas Šetkus" userId="05296c13-8603-41c5-a16b-f760d357e088" providerId="ADAL" clId="{152CA787-986B-4BE8-8E4A-295703C0FD08}" dt="2024-12-11T10:12:18.080" v="1168" actId="20577"/>
          <ac:graphicFrameMkLst>
            <pc:docMk/>
            <pc:sldMk cId="970690214" sldId="353"/>
            <ac:graphicFrameMk id="5" creationId="{E46F79F9-1F95-F426-E524-D769D1C75005}"/>
          </ac:graphicFrameMkLst>
        </pc:graphicFrameChg>
        <pc:graphicFrameChg chg="add mod modGraphic">
          <ac:chgData name="Benediktas Šetkus" userId="05296c13-8603-41c5-a16b-f760d357e088" providerId="ADAL" clId="{152CA787-986B-4BE8-8E4A-295703C0FD08}" dt="2024-12-11T10:13:56.353" v="1202" actId="14734"/>
          <ac:graphicFrameMkLst>
            <pc:docMk/>
            <pc:sldMk cId="970690214" sldId="353"/>
            <ac:graphicFrameMk id="6" creationId="{F4776A41-9E88-28B8-B2F3-7A39E8178564}"/>
          </ac:graphicFrameMkLst>
        </pc:graphicFrameChg>
      </pc:sldChg>
      <pc:sldChg chg="del">
        <pc:chgData name="Benediktas Šetkus" userId="05296c13-8603-41c5-a16b-f760d357e088" providerId="ADAL" clId="{152CA787-986B-4BE8-8E4A-295703C0FD08}" dt="2024-12-04T13:00:31.977" v="159" actId="47"/>
        <pc:sldMkLst>
          <pc:docMk/>
          <pc:sldMk cId="3585270594" sldId="353"/>
        </pc:sldMkLst>
      </pc:sldChg>
      <pc:sldChg chg="del">
        <pc:chgData name="Benediktas Šetkus" userId="05296c13-8603-41c5-a16b-f760d357e088" providerId="ADAL" clId="{152CA787-986B-4BE8-8E4A-295703C0FD08}" dt="2024-12-04T13:00:33.745" v="160" actId="47"/>
        <pc:sldMkLst>
          <pc:docMk/>
          <pc:sldMk cId="3915861430" sldId="354"/>
        </pc:sldMkLst>
      </pc:sldChg>
      <pc:sldChg chg="del">
        <pc:chgData name="Benediktas Šetkus" userId="05296c13-8603-41c5-a16b-f760d357e088" providerId="ADAL" clId="{152CA787-986B-4BE8-8E4A-295703C0FD08}" dt="2024-12-04T13:00:34.762" v="161" actId="47"/>
        <pc:sldMkLst>
          <pc:docMk/>
          <pc:sldMk cId="948544981" sldId="355"/>
        </pc:sldMkLst>
      </pc:sldChg>
      <pc:sldChg chg="del">
        <pc:chgData name="Benediktas Šetkus" userId="05296c13-8603-41c5-a16b-f760d357e088" providerId="ADAL" clId="{152CA787-986B-4BE8-8E4A-295703C0FD08}" dt="2024-12-04T13:00:35.711" v="162" actId="47"/>
        <pc:sldMkLst>
          <pc:docMk/>
          <pc:sldMk cId="4037583099" sldId="356"/>
        </pc:sldMkLst>
      </pc:sldChg>
      <pc:sldChg chg="del">
        <pc:chgData name="Benediktas Šetkus" userId="05296c13-8603-41c5-a16b-f760d357e088" providerId="ADAL" clId="{152CA787-986B-4BE8-8E4A-295703C0FD08}" dt="2024-12-04T13:00:41.239" v="163" actId="47"/>
        <pc:sldMkLst>
          <pc:docMk/>
          <pc:sldMk cId="1090587279" sldId="358"/>
        </pc:sldMkLst>
      </pc:sldChg>
      <pc:sldChg chg="del">
        <pc:chgData name="Benediktas Šetkus" userId="05296c13-8603-41c5-a16b-f760d357e088" providerId="ADAL" clId="{152CA787-986B-4BE8-8E4A-295703C0FD08}" dt="2024-12-04T13:00:52.236" v="167" actId="47"/>
        <pc:sldMkLst>
          <pc:docMk/>
          <pc:sldMk cId="531628858" sldId="359"/>
        </pc:sldMkLst>
      </pc:sldChg>
      <pc:sldChg chg="del">
        <pc:chgData name="Benediktas Šetkus" userId="05296c13-8603-41c5-a16b-f760d357e088" providerId="ADAL" clId="{152CA787-986B-4BE8-8E4A-295703C0FD08}" dt="2024-12-04T13:00:43.721" v="165" actId="47"/>
        <pc:sldMkLst>
          <pc:docMk/>
          <pc:sldMk cId="89417361" sldId="361"/>
        </pc:sldMkLst>
      </pc:sldChg>
      <pc:sldChg chg="del">
        <pc:chgData name="Benediktas Šetkus" userId="05296c13-8603-41c5-a16b-f760d357e088" providerId="ADAL" clId="{152CA787-986B-4BE8-8E4A-295703C0FD08}" dt="2024-12-04T13:00:50.374" v="166" actId="47"/>
        <pc:sldMkLst>
          <pc:docMk/>
          <pc:sldMk cId="893712851" sldId="362"/>
        </pc:sldMkLst>
      </pc:sldChg>
      <pc:sldChg chg="del">
        <pc:chgData name="Benediktas Šetkus" userId="05296c13-8603-41c5-a16b-f760d357e088" providerId="ADAL" clId="{152CA787-986B-4BE8-8E4A-295703C0FD08}" dt="2024-12-04T13:00:53.737" v="168" actId="47"/>
        <pc:sldMkLst>
          <pc:docMk/>
          <pc:sldMk cId="3687871120" sldId="363"/>
        </pc:sldMkLst>
      </pc:sldChg>
      <pc:sldChg chg="del">
        <pc:chgData name="Benediktas Šetkus" userId="05296c13-8603-41c5-a16b-f760d357e088" providerId="ADAL" clId="{152CA787-986B-4BE8-8E4A-295703C0FD08}" dt="2024-12-04T13:00:42.307" v="164" actId="47"/>
        <pc:sldMkLst>
          <pc:docMk/>
          <pc:sldMk cId="287867697" sldId="364"/>
        </pc:sldMkLst>
      </pc:sldChg>
      <pc:sldChg chg="del">
        <pc:chgData name="Benediktas Šetkus" userId="05296c13-8603-41c5-a16b-f760d357e088" providerId="ADAL" clId="{152CA787-986B-4BE8-8E4A-295703C0FD08}" dt="2024-12-04T13:00:54.783" v="169" actId="47"/>
        <pc:sldMkLst>
          <pc:docMk/>
          <pc:sldMk cId="3005606398" sldId="365"/>
        </pc:sldMkLst>
      </pc:sldChg>
      <pc:sldChg chg="del">
        <pc:chgData name="Benediktas Šetkus" userId="05296c13-8603-41c5-a16b-f760d357e088" providerId="ADAL" clId="{152CA787-986B-4BE8-8E4A-295703C0FD08}" dt="2024-12-04T13:00:55.845" v="170" actId="47"/>
        <pc:sldMkLst>
          <pc:docMk/>
          <pc:sldMk cId="304746175" sldId="366"/>
        </pc:sldMkLst>
      </pc:sldChg>
      <pc:sldChg chg="del">
        <pc:chgData name="Benediktas Šetkus" userId="05296c13-8603-41c5-a16b-f760d357e088" providerId="ADAL" clId="{152CA787-986B-4BE8-8E4A-295703C0FD08}" dt="2024-12-04T13:00:56.973" v="171" actId="47"/>
        <pc:sldMkLst>
          <pc:docMk/>
          <pc:sldMk cId="4158852179" sldId="367"/>
        </pc:sldMkLst>
      </pc:sldChg>
      <pc:sldChg chg="del">
        <pc:chgData name="Benediktas Šetkus" userId="05296c13-8603-41c5-a16b-f760d357e088" providerId="ADAL" clId="{152CA787-986B-4BE8-8E4A-295703C0FD08}" dt="2024-12-04T13:00:58.492" v="172" actId="47"/>
        <pc:sldMkLst>
          <pc:docMk/>
          <pc:sldMk cId="159820960" sldId="368"/>
        </pc:sldMkLst>
      </pc:sldChg>
      <pc:sldChg chg="del">
        <pc:chgData name="Benediktas Šetkus" userId="05296c13-8603-41c5-a16b-f760d357e088" providerId="ADAL" clId="{152CA787-986B-4BE8-8E4A-295703C0FD08}" dt="2024-12-04T13:00:59.615" v="173" actId="47"/>
        <pc:sldMkLst>
          <pc:docMk/>
          <pc:sldMk cId="1267776764" sldId="369"/>
        </pc:sldMkLst>
      </pc:sldChg>
      <pc:sldChg chg="addSp delSp modSp new del mod">
        <pc:chgData name="Benediktas Šetkus" userId="05296c13-8603-41c5-a16b-f760d357e088" providerId="ADAL" clId="{152CA787-986B-4BE8-8E4A-295703C0FD08}" dt="2024-12-04T13:01:08.719" v="174" actId="2696"/>
        <pc:sldMkLst>
          <pc:docMk/>
          <pc:sldMk cId="1058504351" sldId="370"/>
        </pc:sldMkLst>
        <pc:spChg chg="del">
          <ac:chgData name="Benediktas Šetkus" userId="05296c13-8603-41c5-a16b-f760d357e088" providerId="ADAL" clId="{152CA787-986B-4BE8-8E4A-295703C0FD08}" dt="2024-12-04T12:59:02.887" v="142" actId="26606"/>
          <ac:spMkLst>
            <pc:docMk/>
            <pc:sldMk cId="1058504351" sldId="370"/>
            <ac:spMk id="2" creationId="{90275DEF-4B6D-8269-5D43-9BB154EB85EE}"/>
          </ac:spMkLst>
        </pc:spChg>
        <pc:spChg chg="del">
          <ac:chgData name="Benediktas Šetkus" userId="05296c13-8603-41c5-a16b-f760d357e088" providerId="ADAL" clId="{152CA787-986B-4BE8-8E4A-295703C0FD08}" dt="2024-12-04T12:58:49.077" v="141" actId="22"/>
          <ac:spMkLst>
            <pc:docMk/>
            <pc:sldMk cId="1058504351" sldId="370"/>
            <ac:spMk id="3" creationId="{D3C957FC-6077-7D5F-AE8E-03DF479D16D6}"/>
          </ac:spMkLst>
        </pc:spChg>
        <pc:spChg chg="mod">
          <ac:chgData name="Benediktas Šetkus" userId="05296c13-8603-41c5-a16b-f760d357e088" providerId="ADAL" clId="{152CA787-986B-4BE8-8E4A-295703C0FD08}" dt="2024-12-04T12:59:02.887" v="142" actId="26606"/>
          <ac:spMkLst>
            <pc:docMk/>
            <pc:sldMk cId="1058504351" sldId="370"/>
            <ac:spMk id="4" creationId="{6BBEFEC6-013E-6096-5D94-B8C924B68CCA}"/>
          </ac:spMkLst>
        </pc:spChg>
        <pc:spChg chg="add mod">
          <ac:chgData name="Benediktas Šetkus" userId="05296c13-8603-41c5-a16b-f760d357e088" providerId="ADAL" clId="{152CA787-986B-4BE8-8E4A-295703C0FD08}" dt="2024-12-04T13:00:10.085" v="156" actId="6549"/>
          <ac:spMkLst>
            <pc:docMk/>
            <pc:sldMk cId="1058504351" sldId="370"/>
            <ac:spMk id="11" creationId="{0451F049-9CA8-DB90-2EBB-5EB0D3B15317}"/>
          </ac:spMkLst>
        </pc:spChg>
        <pc:picChg chg="add mod ord">
          <ac:chgData name="Benediktas Šetkus" userId="05296c13-8603-41c5-a16b-f760d357e088" providerId="ADAL" clId="{152CA787-986B-4BE8-8E4A-295703C0FD08}" dt="2024-12-04T12:59:04.863" v="144" actId="962"/>
          <ac:picMkLst>
            <pc:docMk/>
            <pc:sldMk cId="1058504351" sldId="370"/>
            <ac:picMk id="6" creationId="{0562460B-C215-CACA-3482-B096F60A7542}"/>
          </ac:picMkLst>
        </pc:picChg>
      </pc:sldChg>
    </pc:docChg>
  </pc:docChgLst>
  <pc:docChgLst>
    <pc:chgData name="Benediktas Šetkus" userId="05296c13-8603-41c5-a16b-f760d357e088" providerId="ADAL" clId="{EE672B66-D288-4117-9E1D-32317C8DBF64}"/>
    <pc:docChg chg="undo custSel addSld delSld modSld">
      <pc:chgData name="Benediktas Šetkus" userId="05296c13-8603-41c5-a16b-f760d357e088" providerId="ADAL" clId="{EE672B66-D288-4117-9E1D-32317C8DBF64}" dt="2024-11-26T06:58:07.567" v="245" actId="20577"/>
      <pc:docMkLst>
        <pc:docMk/>
      </pc:docMkLst>
      <pc:sldChg chg="modSp mod">
        <pc:chgData name="Benediktas Šetkus" userId="05296c13-8603-41c5-a16b-f760d357e088" providerId="ADAL" clId="{EE672B66-D288-4117-9E1D-32317C8DBF64}" dt="2024-11-19T12:04:27.897" v="2" actId="20577"/>
        <pc:sldMkLst>
          <pc:docMk/>
          <pc:sldMk cId="2232012959" sldId="256"/>
        </pc:sldMkLst>
        <pc:spChg chg="mod">
          <ac:chgData name="Benediktas Šetkus" userId="05296c13-8603-41c5-a16b-f760d357e088" providerId="ADAL" clId="{EE672B66-D288-4117-9E1D-32317C8DBF64}" dt="2024-11-19T12:04:19.261" v="1" actId="255"/>
          <ac:spMkLst>
            <pc:docMk/>
            <pc:sldMk cId="2232012959" sldId="256"/>
            <ac:spMk id="2" creationId="{00000000-0000-0000-0000-000000000000}"/>
          </ac:spMkLst>
        </pc:spChg>
        <pc:spChg chg="mod">
          <ac:chgData name="Benediktas Šetkus" userId="05296c13-8603-41c5-a16b-f760d357e088" providerId="ADAL" clId="{EE672B66-D288-4117-9E1D-32317C8DBF64}" dt="2024-11-19T12:04:27.897" v="2" actId="20577"/>
          <ac:spMkLst>
            <pc:docMk/>
            <pc:sldMk cId="2232012959" sldId="256"/>
            <ac:spMk id="3" creationId="{00000000-0000-0000-0000-000000000000}"/>
          </ac:spMkLst>
        </pc:spChg>
      </pc:sldChg>
    </pc:docChg>
  </pc:docChgLst>
  <pc:docChgLst>
    <pc:chgData name="Benediktas Šetkus" userId="05296c13-8603-41c5-a16b-f760d357e088" providerId="ADAL" clId="{34F4AC4E-77DA-4439-A7CA-3226109462E0}"/>
    <pc:docChg chg="undo custSel addSld delSld modSld">
      <pc:chgData name="Benediktas Šetkus" userId="05296c13-8603-41c5-a16b-f760d357e088" providerId="ADAL" clId="{34F4AC4E-77DA-4439-A7CA-3226109462E0}" dt="2024-09-26T06:29:53.144" v="3036" actId="20577"/>
      <pc:docMkLst>
        <pc:docMk/>
      </pc:docMkLst>
      <pc:sldChg chg="modSp">
        <pc:chgData name="Benediktas Šetkus" userId="05296c13-8603-41c5-a16b-f760d357e088" providerId="ADAL" clId="{34F4AC4E-77DA-4439-A7CA-3226109462E0}" dt="2024-09-17T18:11:44.167" v="2751" actId="20577"/>
        <pc:sldMkLst>
          <pc:docMk/>
          <pc:sldMk cId="2232012959" sldId="256"/>
        </pc:sldMkLst>
        <pc:spChg chg="mod">
          <ac:chgData name="Benediktas Šetkus" userId="05296c13-8603-41c5-a16b-f760d357e088" providerId="ADAL" clId="{34F4AC4E-77DA-4439-A7CA-3226109462E0}" dt="2024-09-17T18:11:44.167" v="2751" actId="20577"/>
          <ac:spMkLst>
            <pc:docMk/>
            <pc:sldMk cId="2232012959" sldId="256"/>
            <ac:spMk id="2" creationId="{00000000-0000-0000-0000-000000000000}"/>
          </ac:spMkLst>
        </pc:spChg>
      </pc:sldChg>
    </pc:docChg>
  </pc:docChgLst>
  <pc:docChgLst>
    <pc:chgData name="Benediktas Šetkus" userId="05296c13-8603-41c5-a16b-f760d357e088" providerId="ADAL" clId="{0216DF09-396B-4887-B7BE-A469046F5A8D}"/>
    <pc:docChg chg="undo redo custSel addSld delSld modSld">
      <pc:chgData name="Benediktas Šetkus" userId="05296c13-8603-41c5-a16b-f760d357e088" providerId="ADAL" clId="{0216DF09-396B-4887-B7BE-A469046F5A8D}" dt="2024-11-06T11:13:17.572" v="4625" actId="20577"/>
      <pc:docMkLst>
        <pc:docMk/>
      </pc:docMkLst>
      <pc:sldChg chg="modSp mod">
        <pc:chgData name="Benediktas Šetkus" userId="05296c13-8603-41c5-a16b-f760d357e088" providerId="ADAL" clId="{0216DF09-396B-4887-B7BE-A469046F5A8D}" dt="2024-10-23T06:48:53.619" v="157" actId="20577"/>
        <pc:sldMkLst>
          <pc:docMk/>
          <pc:sldMk cId="2232012959" sldId="256"/>
        </pc:sldMkLst>
        <pc:spChg chg="mod">
          <ac:chgData name="Benediktas Šetkus" userId="05296c13-8603-41c5-a16b-f760d357e088" providerId="ADAL" clId="{0216DF09-396B-4887-B7BE-A469046F5A8D}" dt="2024-10-23T06:48:39.198" v="154" actId="20577"/>
          <ac:spMkLst>
            <pc:docMk/>
            <pc:sldMk cId="2232012959" sldId="256"/>
            <ac:spMk id="2" creationId="{00000000-0000-0000-0000-000000000000}"/>
          </ac:spMkLst>
        </pc:spChg>
        <pc:spChg chg="mod">
          <ac:chgData name="Benediktas Šetkus" userId="05296c13-8603-41c5-a16b-f760d357e088" providerId="ADAL" clId="{0216DF09-396B-4887-B7BE-A469046F5A8D}" dt="2024-10-23T06:48:53.619" v="157" actId="20577"/>
          <ac:spMkLst>
            <pc:docMk/>
            <pc:sldMk cId="2232012959" sldId="256"/>
            <ac:spMk id="3" creationId="{00000000-0000-0000-0000-000000000000}"/>
          </ac:spMkLst>
        </pc:spChg>
      </pc:sldChg>
      <pc:sldChg chg="addSp delSp modSp new mod">
        <pc:chgData name="Benediktas Šetkus" userId="05296c13-8603-41c5-a16b-f760d357e088" providerId="ADAL" clId="{0216DF09-396B-4887-B7BE-A469046F5A8D}" dt="2024-11-06T11:13:17.572" v="4625" actId="20577"/>
        <pc:sldMkLst>
          <pc:docMk/>
          <pc:sldMk cId="967023358" sldId="346"/>
        </pc:sldMkLst>
        <pc:spChg chg="mod">
          <ac:chgData name="Benediktas Šetkus" userId="05296c13-8603-41c5-a16b-f760d357e088" providerId="ADAL" clId="{0216DF09-396B-4887-B7BE-A469046F5A8D}" dt="2024-10-30T11:50:03.119" v="3105" actId="20577"/>
          <ac:spMkLst>
            <pc:docMk/>
            <pc:sldMk cId="967023358" sldId="346"/>
            <ac:spMk id="2" creationId="{76DE0E1E-DAED-C742-F2F9-2D5A3504176E}"/>
          </ac:spMkLst>
        </pc:spChg>
        <pc:spChg chg="del mod">
          <ac:chgData name="Benediktas Šetkus" userId="05296c13-8603-41c5-a16b-f760d357e088" providerId="ADAL" clId="{0216DF09-396B-4887-B7BE-A469046F5A8D}" dt="2024-10-30T09:35:30.945" v="2863"/>
          <ac:spMkLst>
            <pc:docMk/>
            <pc:sldMk cId="967023358" sldId="346"/>
            <ac:spMk id="3" creationId="{1C092E29-CFAA-5607-8F12-3976C9058675}"/>
          </ac:spMkLst>
        </pc:spChg>
        <pc:spChg chg="add del mod">
          <ac:chgData name="Benediktas Šetkus" userId="05296c13-8603-41c5-a16b-f760d357e088" providerId="ADAL" clId="{0216DF09-396B-4887-B7BE-A469046F5A8D}" dt="2024-10-30T09:32:11.638" v="2823" actId="11529"/>
          <ac:spMkLst>
            <pc:docMk/>
            <pc:sldMk cId="967023358" sldId="346"/>
            <ac:spMk id="5" creationId="{9416B3C7-266B-C3F8-08DF-6EC6E5839B3B}"/>
          </ac:spMkLst>
        </pc:spChg>
        <pc:spChg chg="add mod">
          <ac:chgData name="Benediktas Šetkus" userId="05296c13-8603-41c5-a16b-f760d357e088" providerId="ADAL" clId="{0216DF09-396B-4887-B7BE-A469046F5A8D}" dt="2024-10-30T11:47:39.852" v="3031" actId="20577"/>
          <ac:spMkLst>
            <pc:docMk/>
            <pc:sldMk cId="967023358" sldId="346"/>
            <ac:spMk id="6" creationId="{30E4D4CF-B828-78E5-FC97-12F18C1863C5}"/>
          </ac:spMkLst>
        </pc:spChg>
        <pc:spChg chg="add del mod">
          <ac:chgData name="Benediktas Šetkus" userId="05296c13-8603-41c5-a16b-f760d357e088" providerId="ADAL" clId="{0216DF09-396B-4887-B7BE-A469046F5A8D}" dt="2024-10-30T09:34:29.563" v="2860" actId="478"/>
          <ac:spMkLst>
            <pc:docMk/>
            <pc:sldMk cId="967023358" sldId="346"/>
            <ac:spMk id="7" creationId="{84A4DD19-C922-A10A-4264-62A722B5474E}"/>
          </ac:spMkLst>
        </pc:spChg>
        <pc:spChg chg="add mod">
          <ac:chgData name="Benediktas Šetkus" userId="05296c13-8603-41c5-a16b-f760d357e088" providerId="ADAL" clId="{0216DF09-396B-4887-B7BE-A469046F5A8D}" dt="2024-10-30T09:51:28.221" v="2943" actId="13822"/>
          <ac:spMkLst>
            <pc:docMk/>
            <pc:sldMk cId="967023358" sldId="346"/>
            <ac:spMk id="8" creationId="{BCC60890-84B5-1010-7FCF-F9CF8B09D8B6}"/>
          </ac:spMkLst>
        </pc:spChg>
        <pc:spChg chg="add mod">
          <ac:chgData name="Benediktas Šetkus" userId="05296c13-8603-41c5-a16b-f760d357e088" providerId="ADAL" clId="{0216DF09-396B-4887-B7BE-A469046F5A8D}" dt="2024-10-30T09:51:22.602" v="2942" actId="13822"/>
          <ac:spMkLst>
            <pc:docMk/>
            <pc:sldMk cId="967023358" sldId="346"/>
            <ac:spMk id="10" creationId="{F6D1E0EB-44DA-F8AF-E935-DC05711B5BB4}"/>
          </ac:spMkLst>
        </pc:spChg>
        <pc:spChg chg="add mod">
          <ac:chgData name="Benediktas Šetkus" userId="05296c13-8603-41c5-a16b-f760d357e088" providerId="ADAL" clId="{0216DF09-396B-4887-B7BE-A469046F5A8D}" dt="2024-10-30T09:51:32.302" v="2944" actId="13822"/>
          <ac:spMkLst>
            <pc:docMk/>
            <pc:sldMk cId="967023358" sldId="346"/>
            <ac:spMk id="11" creationId="{2EE9513D-C2A0-3350-B622-E25F36ECC4F4}"/>
          </ac:spMkLst>
        </pc:spChg>
        <pc:spChg chg="add mod">
          <ac:chgData name="Benediktas Šetkus" userId="05296c13-8603-41c5-a16b-f760d357e088" providerId="ADAL" clId="{0216DF09-396B-4887-B7BE-A469046F5A8D}" dt="2024-10-30T09:51:37.506" v="2945" actId="13822"/>
          <ac:spMkLst>
            <pc:docMk/>
            <pc:sldMk cId="967023358" sldId="346"/>
            <ac:spMk id="12" creationId="{CC882AC5-30E8-B25F-BEFD-161091DA329F}"/>
          </ac:spMkLst>
        </pc:spChg>
        <pc:spChg chg="add mod">
          <ac:chgData name="Benediktas Šetkus" userId="05296c13-8603-41c5-a16b-f760d357e088" providerId="ADAL" clId="{0216DF09-396B-4887-B7BE-A469046F5A8D}" dt="2024-10-30T09:51:42.107" v="2946" actId="13822"/>
          <ac:spMkLst>
            <pc:docMk/>
            <pc:sldMk cId="967023358" sldId="346"/>
            <ac:spMk id="13" creationId="{168FD3D3-79E8-23B9-FE04-FB6F088A2075}"/>
          </ac:spMkLst>
        </pc:spChg>
        <pc:spChg chg="add mod">
          <ac:chgData name="Benediktas Šetkus" userId="05296c13-8603-41c5-a16b-f760d357e088" providerId="ADAL" clId="{0216DF09-396B-4887-B7BE-A469046F5A8D}" dt="2024-10-30T09:51:54.748" v="2949" actId="13822"/>
          <ac:spMkLst>
            <pc:docMk/>
            <pc:sldMk cId="967023358" sldId="346"/>
            <ac:spMk id="14" creationId="{05906B4B-87CF-D534-31C0-5D552C85E579}"/>
          </ac:spMkLst>
        </pc:spChg>
        <pc:spChg chg="add mod">
          <ac:chgData name="Benediktas Šetkus" userId="05296c13-8603-41c5-a16b-f760d357e088" providerId="ADAL" clId="{0216DF09-396B-4887-B7BE-A469046F5A8D}" dt="2024-10-30T12:14:03.364" v="3307" actId="1076"/>
          <ac:spMkLst>
            <pc:docMk/>
            <pc:sldMk cId="967023358" sldId="346"/>
            <ac:spMk id="15" creationId="{6B0B7CB0-3770-389A-9666-1464061E2D93}"/>
          </ac:spMkLst>
        </pc:spChg>
        <pc:spChg chg="add mod">
          <ac:chgData name="Benediktas Šetkus" userId="05296c13-8603-41c5-a16b-f760d357e088" providerId="ADAL" clId="{0216DF09-396B-4887-B7BE-A469046F5A8D}" dt="2024-10-30T09:51:45.759" v="2947" actId="13822"/>
          <ac:spMkLst>
            <pc:docMk/>
            <pc:sldMk cId="967023358" sldId="346"/>
            <ac:spMk id="16" creationId="{D06511CA-C8F2-9112-887A-D22CECD26409}"/>
          </ac:spMkLst>
        </pc:spChg>
        <pc:spChg chg="add mod">
          <ac:chgData name="Benediktas Šetkus" userId="05296c13-8603-41c5-a16b-f760d357e088" providerId="ADAL" clId="{0216DF09-396B-4887-B7BE-A469046F5A8D}" dt="2024-10-30T11:46:20.932" v="3005" actId="1076"/>
          <ac:spMkLst>
            <pc:docMk/>
            <pc:sldMk cId="967023358" sldId="346"/>
            <ac:spMk id="38" creationId="{32131AC2-5101-ADCD-487D-5162229B0A85}"/>
          </ac:spMkLst>
        </pc:spChg>
        <pc:spChg chg="add del">
          <ac:chgData name="Benediktas Šetkus" userId="05296c13-8603-41c5-a16b-f760d357e088" providerId="ADAL" clId="{0216DF09-396B-4887-B7BE-A469046F5A8D}" dt="2024-10-30T11:54:04.358" v="3107" actId="11529"/>
          <ac:spMkLst>
            <pc:docMk/>
            <pc:sldMk cId="967023358" sldId="346"/>
            <ac:spMk id="46" creationId="{E5425976-16BA-F19F-86E8-5704D0CF9CFE}"/>
          </ac:spMkLst>
        </pc:spChg>
        <pc:spChg chg="add del mod">
          <ac:chgData name="Benediktas Šetkus" userId="05296c13-8603-41c5-a16b-f760d357e088" providerId="ADAL" clId="{0216DF09-396B-4887-B7BE-A469046F5A8D}" dt="2024-10-30T11:55:20.345" v="3135" actId="11529"/>
          <ac:spMkLst>
            <pc:docMk/>
            <pc:sldMk cId="967023358" sldId="346"/>
            <ac:spMk id="47" creationId="{57335C67-A088-E22B-4AA4-279CD7822BD9}"/>
          </ac:spMkLst>
        </pc:spChg>
        <pc:spChg chg="add mod">
          <ac:chgData name="Benediktas Šetkus" userId="05296c13-8603-41c5-a16b-f760d357e088" providerId="ADAL" clId="{0216DF09-396B-4887-B7BE-A469046F5A8D}" dt="2024-10-30T11:55:45.068" v="3136" actId="767"/>
          <ac:spMkLst>
            <pc:docMk/>
            <pc:sldMk cId="967023358" sldId="346"/>
            <ac:spMk id="48" creationId="{942551DA-E1ED-03A6-EF98-81B2D33B050E}"/>
          </ac:spMkLst>
        </pc:spChg>
        <pc:spChg chg="add mod">
          <ac:chgData name="Benediktas Šetkus" userId="05296c13-8603-41c5-a16b-f760d357e088" providerId="ADAL" clId="{0216DF09-396B-4887-B7BE-A469046F5A8D}" dt="2024-10-30T11:58:48.773" v="3160" actId="255"/>
          <ac:spMkLst>
            <pc:docMk/>
            <pc:sldMk cId="967023358" sldId="346"/>
            <ac:spMk id="49" creationId="{B91C5480-39E4-A4A7-D060-1E57E31CD753}"/>
          </ac:spMkLst>
        </pc:spChg>
        <pc:spChg chg="add mod">
          <ac:chgData name="Benediktas Šetkus" userId="05296c13-8603-41c5-a16b-f760d357e088" providerId="ADAL" clId="{0216DF09-396B-4887-B7BE-A469046F5A8D}" dt="2024-10-30T12:00:06.129" v="3192" actId="255"/>
          <ac:spMkLst>
            <pc:docMk/>
            <pc:sldMk cId="967023358" sldId="346"/>
            <ac:spMk id="54" creationId="{4AB0B20B-41A6-90EF-9A5A-0D5494E4643C}"/>
          </ac:spMkLst>
        </pc:spChg>
        <pc:spChg chg="add mod">
          <ac:chgData name="Benediktas Šetkus" userId="05296c13-8603-41c5-a16b-f760d357e088" providerId="ADAL" clId="{0216DF09-396B-4887-B7BE-A469046F5A8D}" dt="2024-10-30T12:01:41.066" v="3199" actId="33987"/>
          <ac:spMkLst>
            <pc:docMk/>
            <pc:sldMk cId="967023358" sldId="346"/>
            <ac:spMk id="60" creationId="{1F6CFB2D-D330-2E03-2E5D-436C9F71D0FA}"/>
          </ac:spMkLst>
        </pc:spChg>
        <pc:spChg chg="add mod">
          <ac:chgData name="Benediktas Šetkus" userId="05296c13-8603-41c5-a16b-f760d357e088" providerId="ADAL" clId="{0216DF09-396B-4887-B7BE-A469046F5A8D}" dt="2024-10-30T12:06:00.684" v="3235" actId="14100"/>
          <ac:spMkLst>
            <pc:docMk/>
            <pc:sldMk cId="967023358" sldId="346"/>
            <ac:spMk id="67" creationId="{45037F0E-F93F-C334-3B0E-B499A7F22D48}"/>
          </ac:spMkLst>
        </pc:spChg>
        <pc:spChg chg="add mod">
          <ac:chgData name="Benediktas Šetkus" userId="05296c13-8603-41c5-a16b-f760d357e088" providerId="ADAL" clId="{0216DF09-396B-4887-B7BE-A469046F5A8D}" dt="2024-10-30T12:08:19.514" v="3269" actId="255"/>
          <ac:spMkLst>
            <pc:docMk/>
            <pc:sldMk cId="967023358" sldId="346"/>
            <ac:spMk id="77" creationId="{64602C4D-4EA2-41D8-EAC2-50F08D21DE0B}"/>
          </ac:spMkLst>
        </pc:spChg>
        <pc:spChg chg="add mod">
          <ac:chgData name="Benediktas Šetkus" userId="05296c13-8603-41c5-a16b-f760d357e088" providerId="ADAL" clId="{0216DF09-396B-4887-B7BE-A469046F5A8D}" dt="2024-10-30T12:29:41.476" v="3540" actId="20577"/>
          <ac:spMkLst>
            <pc:docMk/>
            <pc:sldMk cId="967023358" sldId="346"/>
            <ac:spMk id="84" creationId="{DC48CE0F-C4AF-D229-0937-79446A24BEC9}"/>
          </ac:spMkLst>
        </pc:spChg>
        <pc:spChg chg="add del mod">
          <ac:chgData name="Benediktas Šetkus" userId="05296c13-8603-41c5-a16b-f760d357e088" providerId="ADAL" clId="{0216DF09-396B-4887-B7BE-A469046F5A8D}" dt="2024-10-30T12:14:51.710" v="3310" actId="478"/>
          <ac:spMkLst>
            <pc:docMk/>
            <pc:sldMk cId="967023358" sldId="346"/>
            <ac:spMk id="85" creationId="{0652F53F-83AE-046D-0962-32522054CBDF}"/>
          </ac:spMkLst>
        </pc:spChg>
        <pc:spChg chg="add mod">
          <ac:chgData name="Benediktas Šetkus" userId="05296c13-8603-41c5-a16b-f760d357e088" providerId="ADAL" clId="{0216DF09-396B-4887-B7BE-A469046F5A8D}" dt="2024-10-30T13:05:49.357" v="3969" actId="14100"/>
          <ac:spMkLst>
            <pc:docMk/>
            <pc:sldMk cId="967023358" sldId="346"/>
            <ac:spMk id="93" creationId="{24CAA0C6-9C8B-37E4-64B2-24BABE6CDBEE}"/>
          </ac:spMkLst>
        </pc:spChg>
        <pc:spChg chg="add mod">
          <ac:chgData name="Benediktas Šetkus" userId="05296c13-8603-41c5-a16b-f760d357e088" providerId="ADAL" clId="{0216DF09-396B-4887-B7BE-A469046F5A8D}" dt="2024-11-06T11:13:17.572" v="4625" actId="20577"/>
          <ac:spMkLst>
            <pc:docMk/>
            <pc:sldMk cId="967023358" sldId="346"/>
            <ac:spMk id="94" creationId="{0D75C492-0D18-B076-BDE3-B7F385361A69}"/>
          </ac:spMkLst>
        </pc:spChg>
        <pc:spChg chg="add mod">
          <ac:chgData name="Benediktas Šetkus" userId="05296c13-8603-41c5-a16b-f760d357e088" providerId="ADAL" clId="{0216DF09-396B-4887-B7BE-A469046F5A8D}" dt="2024-10-30T13:06:21.732" v="3973" actId="14100"/>
          <ac:spMkLst>
            <pc:docMk/>
            <pc:sldMk cId="967023358" sldId="346"/>
            <ac:spMk id="95" creationId="{B8BAC57B-07D1-28E6-82F1-565C0D334B79}"/>
          </ac:spMkLst>
        </pc:spChg>
        <pc:spChg chg="add del">
          <ac:chgData name="Benediktas Šetkus" userId="05296c13-8603-41c5-a16b-f760d357e088" providerId="ADAL" clId="{0216DF09-396B-4887-B7BE-A469046F5A8D}" dt="2024-10-30T12:28:00.325" v="3506" actId="11529"/>
          <ac:spMkLst>
            <pc:docMk/>
            <pc:sldMk cId="967023358" sldId="346"/>
            <ac:spMk id="96" creationId="{25CD1B9D-4174-58BC-0144-EB43FC6150DB}"/>
          </ac:spMkLst>
        </pc:spChg>
        <pc:spChg chg="add mod">
          <ac:chgData name="Benediktas Šetkus" userId="05296c13-8603-41c5-a16b-f760d357e088" providerId="ADAL" clId="{0216DF09-396B-4887-B7BE-A469046F5A8D}" dt="2024-10-30T13:06:47.855" v="3976" actId="14100"/>
          <ac:spMkLst>
            <pc:docMk/>
            <pc:sldMk cId="967023358" sldId="346"/>
            <ac:spMk id="97" creationId="{CFF1A14C-CF34-297C-E899-8557F60237A9}"/>
          </ac:spMkLst>
        </pc:spChg>
        <pc:picChg chg="add mod">
          <ac:chgData name="Benediktas Šetkus" userId="05296c13-8603-41c5-a16b-f760d357e088" providerId="ADAL" clId="{0216DF09-396B-4887-B7BE-A469046F5A8D}" dt="2024-10-30T09:35:30.945" v="2863"/>
          <ac:picMkLst>
            <pc:docMk/>
            <pc:sldMk cId="967023358" sldId="346"/>
            <ac:picMk id="9" creationId="{38531750-0EE6-7928-25D9-C4DFBE8E7823}"/>
          </ac:picMkLst>
        </pc:picChg>
        <pc:picChg chg="add mod">
          <ac:chgData name="Benediktas Šetkus" userId="05296c13-8603-41c5-a16b-f760d357e088" providerId="ADAL" clId="{0216DF09-396B-4887-B7BE-A469046F5A8D}" dt="2024-10-30T11:45:06.128" v="2986" actId="1076"/>
          <ac:picMkLst>
            <pc:docMk/>
            <pc:sldMk cId="967023358" sldId="346"/>
            <ac:picMk id="39" creationId="{0EE41CCA-CFCE-7991-0412-FC54C739EFCC}"/>
          </ac:picMkLst>
        </pc:picChg>
        <pc:picChg chg="add mod">
          <ac:chgData name="Benediktas Šetkus" userId="05296c13-8603-41c5-a16b-f760d357e088" providerId="ADAL" clId="{0216DF09-396B-4887-B7BE-A469046F5A8D}" dt="2024-10-30T11:48:21.214" v="3038" actId="1076"/>
          <ac:picMkLst>
            <pc:docMk/>
            <pc:sldMk cId="967023358" sldId="346"/>
            <ac:picMk id="40" creationId="{62A58E4F-04BF-4146-E102-99104238C7F7}"/>
          </ac:picMkLst>
        </pc:picChg>
        <pc:picChg chg="add mod">
          <ac:chgData name="Benediktas Šetkus" userId="05296c13-8603-41c5-a16b-f760d357e088" providerId="ADAL" clId="{0216DF09-396B-4887-B7BE-A469046F5A8D}" dt="2024-10-30T11:48:26.729" v="3039" actId="1076"/>
          <ac:picMkLst>
            <pc:docMk/>
            <pc:sldMk cId="967023358" sldId="346"/>
            <ac:picMk id="41" creationId="{72776983-39A9-51CB-3549-3435C8FC5D54}"/>
          </ac:picMkLst>
        </pc:picChg>
        <pc:picChg chg="add mod">
          <ac:chgData name="Benediktas Šetkus" userId="05296c13-8603-41c5-a16b-f760d357e088" providerId="ADAL" clId="{0216DF09-396B-4887-B7BE-A469046F5A8D}" dt="2024-10-30T11:48:05.351" v="3036" actId="1076"/>
          <ac:picMkLst>
            <pc:docMk/>
            <pc:sldMk cId="967023358" sldId="346"/>
            <ac:picMk id="42" creationId="{B894E416-3F3A-C182-6CFF-45E4B552C9A6}"/>
          </ac:picMkLst>
        </pc:picChg>
        <pc:picChg chg="add mod">
          <ac:chgData name="Benediktas Šetkus" userId="05296c13-8603-41c5-a16b-f760d357e088" providerId="ADAL" clId="{0216DF09-396B-4887-B7BE-A469046F5A8D}" dt="2024-10-30T11:47:59.295" v="3034" actId="1076"/>
          <ac:picMkLst>
            <pc:docMk/>
            <pc:sldMk cId="967023358" sldId="346"/>
            <ac:picMk id="43" creationId="{9393A6F8-3806-AC98-B8DA-9BA5F4A66585}"/>
          </ac:picMkLst>
        </pc:picChg>
        <pc:picChg chg="add mod">
          <ac:chgData name="Benediktas Šetkus" userId="05296c13-8603-41c5-a16b-f760d357e088" providerId="ADAL" clId="{0216DF09-396B-4887-B7BE-A469046F5A8D}" dt="2024-10-30T11:48:41.056" v="3040" actId="14100"/>
          <ac:picMkLst>
            <pc:docMk/>
            <pc:sldMk cId="967023358" sldId="346"/>
            <ac:picMk id="44" creationId="{A2AECF2E-6EB9-0450-59BD-7772F02A6FB0}"/>
          </ac:picMkLst>
        </pc:picChg>
        <pc:picChg chg="add mod">
          <ac:chgData name="Benediktas Šetkus" userId="05296c13-8603-41c5-a16b-f760d357e088" providerId="ADAL" clId="{0216DF09-396B-4887-B7BE-A469046F5A8D}" dt="2024-10-30T11:47:13.127" v="3020" actId="14100"/>
          <ac:picMkLst>
            <pc:docMk/>
            <pc:sldMk cId="967023358" sldId="346"/>
            <ac:picMk id="45" creationId="{7A640631-A2E9-6881-1EF4-20FF0F3DD1C8}"/>
          </ac:picMkLst>
        </pc:picChg>
        <pc:picChg chg="add del mod">
          <ac:chgData name="Benediktas Šetkus" userId="05296c13-8603-41c5-a16b-f760d357e088" providerId="ADAL" clId="{0216DF09-396B-4887-B7BE-A469046F5A8D}" dt="2024-10-30T12:14:53.169" v="3311" actId="478"/>
          <ac:picMkLst>
            <pc:docMk/>
            <pc:sldMk cId="967023358" sldId="346"/>
            <ac:picMk id="86" creationId="{5B3B49C7-D169-9245-9599-FFAA7E35C0F4}"/>
          </ac:picMkLst>
        </pc:picChg>
        <pc:cxnChg chg="add mod">
          <ac:chgData name="Benediktas Šetkus" userId="05296c13-8603-41c5-a16b-f760d357e088" providerId="ADAL" clId="{0216DF09-396B-4887-B7BE-A469046F5A8D}" dt="2024-10-30T09:46:13.016" v="2917" actId="13822"/>
          <ac:cxnSpMkLst>
            <pc:docMk/>
            <pc:sldMk cId="967023358" sldId="346"/>
            <ac:cxnSpMk id="18" creationId="{EC2CEB5A-EDD2-849E-CF4B-69B785B6686E}"/>
          </ac:cxnSpMkLst>
        </pc:cxnChg>
        <pc:cxnChg chg="add mod">
          <ac:chgData name="Benediktas Šetkus" userId="05296c13-8603-41c5-a16b-f760d357e088" providerId="ADAL" clId="{0216DF09-396B-4887-B7BE-A469046F5A8D}" dt="2024-10-30T09:49:46.851" v="2939" actId="14100"/>
          <ac:cxnSpMkLst>
            <pc:docMk/>
            <pc:sldMk cId="967023358" sldId="346"/>
            <ac:cxnSpMk id="20" creationId="{8BB34ADF-6DA2-59AC-1E7B-9C3BDE3C0CE8}"/>
          </ac:cxnSpMkLst>
        </pc:cxnChg>
        <pc:cxnChg chg="add mod">
          <ac:chgData name="Benediktas Šetkus" userId="05296c13-8603-41c5-a16b-f760d357e088" providerId="ADAL" clId="{0216DF09-396B-4887-B7BE-A469046F5A8D}" dt="2024-10-30T09:46:39.135" v="2921" actId="13822"/>
          <ac:cxnSpMkLst>
            <pc:docMk/>
            <pc:sldMk cId="967023358" sldId="346"/>
            <ac:cxnSpMk id="22" creationId="{CECF5582-BC8F-186B-A27C-D25C2BD9A660}"/>
          </ac:cxnSpMkLst>
        </pc:cxnChg>
        <pc:cxnChg chg="add mod">
          <ac:chgData name="Benediktas Šetkus" userId="05296c13-8603-41c5-a16b-f760d357e088" providerId="ADAL" clId="{0216DF09-396B-4887-B7BE-A469046F5A8D}" dt="2024-10-30T09:46:47.610" v="2923" actId="13822"/>
          <ac:cxnSpMkLst>
            <pc:docMk/>
            <pc:sldMk cId="967023358" sldId="346"/>
            <ac:cxnSpMk id="24" creationId="{36F9E04D-52EC-4080-EFC7-5AB0F480337F}"/>
          </ac:cxnSpMkLst>
        </pc:cxnChg>
        <pc:cxnChg chg="add mod">
          <ac:chgData name="Benediktas Šetkus" userId="05296c13-8603-41c5-a16b-f760d357e088" providerId="ADAL" clId="{0216DF09-396B-4887-B7BE-A469046F5A8D}" dt="2024-10-30T09:46:55.319" v="2925" actId="13822"/>
          <ac:cxnSpMkLst>
            <pc:docMk/>
            <pc:sldMk cId="967023358" sldId="346"/>
            <ac:cxnSpMk id="26" creationId="{7BE63E52-5CA7-AB12-FC0A-CF4A09D9948D}"/>
          </ac:cxnSpMkLst>
        </pc:cxnChg>
        <pc:cxnChg chg="add mod">
          <ac:chgData name="Benediktas Šetkus" userId="05296c13-8603-41c5-a16b-f760d357e088" providerId="ADAL" clId="{0216DF09-396B-4887-B7BE-A469046F5A8D}" dt="2024-10-30T09:47:03.500" v="2927" actId="13822"/>
          <ac:cxnSpMkLst>
            <pc:docMk/>
            <pc:sldMk cId="967023358" sldId="346"/>
            <ac:cxnSpMk id="28" creationId="{CDD5123C-D15B-14FC-4450-16FF15625A65}"/>
          </ac:cxnSpMkLst>
        </pc:cxnChg>
        <pc:cxnChg chg="add del mod">
          <ac:chgData name="Benediktas Šetkus" userId="05296c13-8603-41c5-a16b-f760d357e088" providerId="ADAL" clId="{0216DF09-396B-4887-B7BE-A469046F5A8D}" dt="2024-10-30T09:47:14.642" v="2929" actId="11529"/>
          <ac:cxnSpMkLst>
            <pc:docMk/>
            <pc:sldMk cId="967023358" sldId="346"/>
            <ac:cxnSpMk id="30" creationId="{0A6FFE4E-F95E-1138-69C3-ADBFC22CE0B0}"/>
          </ac:cxnSpMkLst>
        </pc:cxnChg>
        <pc:cxnChg chg="add mod">
          <ac:chgData name="Benediktas Šetkus" userId="05296c13-8603-41c5-a16b-f760d357e088" providerId="ADAL" clId="{0216DF09-396B-4887-B7BE-A469046F5A8D}" dt="2024-10-30T09:47:27.315" v="2931" actId="13822"/>
          <ac:cxnSpMkLst>
            <pc:docMk/>
            <pc:sldMk cId="967023358" sldId="346"/>
            <ac:cxnSpMk id="32" creationId="{65EFAFDF-E952-592A-D563-D6FFB654066B}"/>
          </ac:cxnSpMkLst>
        </pc:cxnChg>
        <pc:cxnChg chg="add mod">
          <ac:chgData name="Benediktas Šetkus" userId="05296c13-8603-41c5-a16b-f760d357e088" providerId="ADAL" clId="{0216DF09-396B-4887-B7BE-A469046F5A8D}" dt="2024-10-30T09:48:01.110" v="2935" actId="13822"/>
          <ac:cxnSpMkLst>
            <pc:docMk/>
            <pc:sldMk cId="967023358" sldId="346"/>
            <ac:cxnSpMk id="35" creationId="{3C924F6A-AB59-7C1A-61F3-3C3AE18E3748}"/>
          </ac:cxnSpMkLst>
        </pc:cxnChg>
        <pc:cxnChg chg="add mod">
          <ac:chgData name="Benediktas Šetkus" userId="05296c13-8603-41c5-a16b-f760d357e088" providerId="ADAL" clId="{0216DF09-396B-4887-B7BE-A469046F5A8D}" dt="2024-10-30T11:57:33.482" v="3157" actId="13822"/>
          <ac:cxnSpMkLst>
            <pc:docMk/>
            <pc:sldMk cId="967023358" sldId="346"/>
            <ac:cxnSpMk id="51" creationId="{9044EACE-2CED-9BE1-1C6C-DFE5EE7F59CF}"/>
          </ac:cxnSpMkLst>
        </pc:cxnChg>
        <pc:cxnChg chg="add mod">
          <ac:chgData name="Benediktas Šetkus" userId="05296c13-8603-41c5-a16b-f760d357e088" providerId="ADAL" clId="{0216DF09-396B-4887-B7BE-A469046F5A8D}" dt="2024-10-30T12:16:11.529" v="3346" actId="14100"/>
          <ac:cxnSpMkLst>
            <pc:docMk/>
            <pc:sldMk cId="967023358" sldId="346"/>
            <ac:cxnSpMk id="53" creationId="{0F9F6602-5989-962B-5F35-E1BDB1F039B1}"/>
          </ac:cxnSpMkLst>
        </pc:cxnChg>
        <pc:cxnChg chg="add mod">
          <ac:chgData name="Benediktas Šetkus" userId="05296c13-8603-41c5-a16b-f760d357e088" providerId="ADAL" clId="{0216DF09-396B-4887-B7BE-A469046F5A8D}" dt="2024-10-30T12:01:00.995" v="3197" actId="14100"/>
          <ac:cxnSpMkLst>
            <pc:docMk/>
            <pc:sldMk cId="967023358" sldId="346"/>
            <ac:cxnSpMk id="56" creationId="{1EFCB87A-057B-62B0-8B70-5983AB71C75C}"/>
          </ac:cxnSpMkLst>
        </pc:cxnChg>
        <pc:cxnChg chg="add mod">
          <ac:chgData name="Benediktas Šetkus" userId="05296c13-8603-41c5-a16b-f760d357e088" providerId="ADAL" clId="{0216DF09-396B-4887-B7BE-A469046F5A8D}" dt="2024-10-30T12:00:53.789" v="3196" actId="13822"/>
          <ac:cxnSpMkLst>
            <pc:docMk/>
            <pc:sldMk cId="967023358" sldId="346"/>
            <ac:cxnSpMk id="58" creationId="{48FCAA6A-FC4F-F05C-D3FF-0B0EF7C35E60}"/>
          </ac:cxnSpMkLst>
        </pc:cxnChg>
        <pc:cxnChg chg="add mod">
          <ac:chgData name="Benediktas Šetkus" userId="05296c13-8603-41c5-a16b-f760d357e088" providerId="ADAL" clId="{0216DF09-396B-4887-B7BE-A469046F5A8D}" dt="2024-10-30T12:02:10.910" v="3201" actId="13822"/>
          <ac:cxnSpMkLst>
            <pc:docMk/>
            <pc:sldMk cId="967023358" sldId="346"/>
            <ac:cxnSpMk id="62" creationId="{B4AD92BA-DB57-617D-B065-76C3666307DD}"/>
          </ac:cxnSpMkLst>
        </pc:cxnChg>
        <pc:cxnChg chg="add mod">
          <ac:chgData name="Benediktas Šetkus" userId="05296c13-8603-41c5-a16b-f760d357e088" providerId="ADAL" clId="{0216DF09-396B-4887-B7BE-A469046F5A8D}" dt="2024-10-30T12:03:01.681" v="3203" actId="13822"/>
          <ac:cxnSpMkLst>
            <pc:docMk/>
            <pc:sldMk cId="967023358" sldId="346"/>
            <ac:cxnSpMk id="64" creationId="{C2DCF5A1-64DF-68E5-8B71-929D12B8896A}"/>
          </ac:cxnSpMkLst>
        </pc:cxnChg>
        <pc:cxnChg chg="add mod">
          <ac:chgData name="Benediktas Šetkus" userId="05296c13-8603-41c5-a16b-f760d357e088" providerId="ADAL" clId="{0216DF09-396B-4887-B7BE-A469046F5A8D}" dt="2024-10-30T12:03:30.547" v="3205" actId="13822"/>
          <ac:cxnSpMkLst>
            <pc:docMk/>
            <pc:sldMk cId="967023358" sldId="346"/>
            <ac:cxnSpMk id="66" creationId="{FE459B51-A8C3-E9A9-271E-B5AA96EEC5A3}"/>
          </ac:cxnSpMkLst>
        </pc:cxnChg>
        <pc:cxnChg chg="add mod">
          <ac:chgData name="Benediktas Šetkus" userId="05296c13-8603-41c5-a16b-f760d357e088" providerId="ADAL" clId="{0216DF09-396B-4887-B7BE-A469046F5A8D}" dt="2024-10-30T12:06:34.317" v="3240" actId="14100"/>
          <ac:cxnSpMkLst>
            <pc:docMk/>
            <pc:sldMk cId="967023358" sldId="346"/>
            <ac:cxnSpMk id="69" creationId="{A46CF35C-A752-F466-721E-4F43BF96CD16}"/>
          </ac:cxnSpMkLst>
        </pc:cxnChg>
        <pc:cxnChg chg="add mod">
          <ac:chgData name="Benediktas Šetkus" userId="05296c13-8603-41c5-a16b-f760d357e088" providerId="ADAL" clId="{0216DF09-396B-4887-B7BE-A469046F5A8D}" dt="2024-10-30T12:06:30.552" v="3239" actId="13822"/>
          <ac:cxnSpMkLst>
            <pc:docMk/>
            <pc:sldMk cId="967023358" sldId="346"/>
            <ac:cxnSpMk id="71" creationId="{88DD4564-FFEA-F471-2540-33DB507C1A67}"/>
          </ac:cxnSpMkLst>
        </pc:cxnChg>
        <pc:cxnChg chg="add mod">
          <ac:chgData name="Benediktas Šetkus" userId="05296c13-8603-41c5-a16b-f760d357e088" providerId="ADAL" clId="{0216DF09-396B-4887-B7BE-A469046F5A8D}" dt="2024-10-30T12:06:52.007" v="3242" actId="13822"/>
          <ac:cxnSpMkLst>
            <pc:docMk/>
            <pc:sldMk cId="967023358" sldId="346"/>
            <ac:cxnSpMk id="74" creationId="{40E68379-E236-14EB-FE48-3A1C0CA9D53A}"/>
          </ac:cxnSpMkLst>
        </pc:cxnChg>
        <pc:cxnChg chg="add mod">
          <ac:chgData name="Benediktas Šetkus" userId="05296c13-8603-41c5-a16b-f760d357e088" providerId="ADAL" clId="{0216DF09-396B-4887-B7BE-A469046F5A8D}" dt="2024-10-30T12:07:21.509" v="3244" actId="13822"/>
          <ac:cxnSpMkLst>
            <pc:docMk/>
            <pc:sldMk cId="967023358" sldId="346"/>
            <ac:cxnSpMk id="76" creationId="{C5266586-13FE-A4D5-BE38-196F26977B02}"/>
          </ac:cxnSpMkLst>
        </pc:cxnChg>
        <pc:cxnChg chg="add mod">
          <ac:chgData name="Benediktas Šetkus" userId="05296c13-8603-41c5-a16b-f760d357e088" providerId="ADAL" clId="{0216DF09-396B-4887-B7BE-A469046F5A8D}" dt="2024-10-30T12:08:46.571" v="3271" actId="13822"/>
          <ac:cxnSpMkLst>
            <pc:docMk/>
            <pc:sldMk cId="967023358" sldId="346"/>
            <ac:cxnSpMk id="79" creationId="{A8C8FBAE-FE6C-1463-1ED6-B93EAAC8E2AD}"/>
          </ac:cxnSpMkLst>
        </pc:cxnChg>
        <pc:cxnChg chg="add mod">
          <ac:chgData name="Benediktas Šetkus" userId="05296c13-8603-41c5-a16b-f760d357e088" providerId="ADAL" clId="{0216DF09-396B-4887-B7BE-A469046F5A8D}" dt="2024-10-30T12:08:58.303" v="3273" actId="13822"/>
          <ac:cxnSpMkLst>
            <pc:docMk/>
            <pc:sldMk cId="967023358" sldId="346"/>
            <ac:cxnSpMk id="81" creationId="{DA4A6627-40BF-452A-90F9-3CD919F562DC}"/>
          </ac:cxnSpMkLst>
        </pc:cxnChg>
        <pc:cxnChg chg="add mod">
          <ac:chgData name="Benediktas Šetkus" userId="05296c13-8603-41c5-a16b-f760d357e088" providerId="ADAL" clId="{0216DF09-396B-4887-B7BE-A469046F5A8D}" dt="2024-10-30T12:09:09.107" v="3275" actId="13822"/>
          <ac:cxnSpMkLst>
            <pc:docMk/>
            <pc:sldMk cId="967023358" sldId="346"/>
            <ac:cxnSpMk id="83" creationId="{F0FC5DE3-B9BF-9325-461C-DFFC7D0669DB}"/>
          </ac:cxnSpMkLst>
        </pc:cxnChg>
        <pc:cxnChg chg="add mod">
          <ac:chgData name="Benediktas Šetkus" userId="05296c13-8603-41c5-a16b-f760d357e088" providerId="ADAL" clId="{0216DF09-396B-4887-B7BE-A469046F5A8D}" dt="2024-10-30T12:15:40.747" v="3343" actId="13822"/>
          <ac:cxnSpMkLst>
            <pc:docMk/>
            <pc:sldMk cId="967023358" sldId="346"/>
            <ac:cxnSpMk id="88" creationId="{7D06D0D4-DA00-4D82-74E9-42FBE6D9AB8F}"/>
          </ac:cxnSpMkLst>
        </pc:cxnChg>
        <pc:cxnChg chg="add mod">
          <ac:chgData name="Benediktas Šetkus" userId="05296c13-8603-41c5-a16b-f760d357e088" providerId="ADAL" clId="{0216DF09-396B-4887-B7BE-A469046F5A8D}" dt="2024-10-30T12:16:02.977" v="3345" actId="13822"/>
          <ac:cxnSpMkLst>
            <pc:docMk/>
            <pc:sldMk cId="967023358" sldId="346"/>
            <ac:cxnSpMk id="91" creationId="{EFEB601F-7614-C469-7857-9B11628308D8}"/>
          </ac:cxnSpMkLst>
        </pc:cxnChg>
      </pc:sldChg>
    </pc:docChg>
  </pc:docChgLst>
  <pc:docChgLst>
    <pc:chgData name="Benediktas Šetkus" userId="05296c13-8603-41c5-a16b-f760d357e088" providerId="ADAL" clId="{3F8A3584-7CCA-4258-9FDC-3FBBA593E411}"/>
    <pc:docChg chg="custSel addSld modSld">
      <pc:chgData name="Benediktas Šetkus" userId="05296c13-8603-41c5-a16b-f760d357e088" providerId="ADAL" clId="{3F8A3584-7CCA-4258-9FDC-3FBBA593E411}" dt="2024-12-05T07:58:19.572" v="81"/>
      <pc:docMkLst>
        <pc:docMk/>
      </pc:docMkLst>
      <pc:sldChg chg="modSp">
        <pc:chgData name="Benediktas Šetkus" userId="05296c13-8603-41c5-a16b-f760d357e088" providerId="ADAL" clId="{3F8A3584-7CCA-4258-9FDC-3FBBA593E411}" dt="2024-12-05T06:20:40.684" v="1" actId="27636"/>
        <pc:sldMkLst>
          <pc:docMk/>
          <pc:sldMk cId="1953990586" sldId="349"/>
        </pc:sldMkLst>
        <pc:spChg chg="mod">
          <ac:chgData name="Benediktas Šetkus" userId="05296c13-8603-41c5-a16b-f760d357e088" providerId="ADAL" clId="{3F8A3584-7CCA-4258-9FDC-3FBBA593E411}" dt="2024-12-05T06:20:40.684" v="1" actId="27636"/>
          <ac:spMkLst>
            <pc:docMk/>
            <pc:sldMk cId="1953990586" sldId="349"/>
            <ac:spMk id="3" creationId="{E4FD49BE-384E-BAD6-A27D-7D17F2C78034}"/>
          </ac:spMkLst>
        </pc:spChg>
      </pc:sldChg>
      <pc:sldChg chg="modSp add">
        <pc:chgData name="Benediktas Šetkus" userId="05296c13-8603-41c5-a16b-f760d357e088" providerId="ADAL" clId="{3F8A3584-7CCA-4258-9FDC-3FBBA593E411}" dt="2024-12-05T06:49:31.927" v="56" actId="115"/>
        <pc:sldMkLst>
          <pc:docMk/>
          <pc:sldMk cId="3426849221" sldId="350"/>
        </pc:sldMkLst>
        <pc:spChg chg="mod">
          <ac:chgData name="Benediktas Šetkus" userId="05296c13-8603-41c5-a16b-f760d357e088" providerId="ADAL" clId="{3F8A3584-7CCA-4258-9FDC-3FBBA593E411}" dt="2024-12-05T06:21:45.457" v="44" actId="20577"/>
          <ac:spMkLst>
            <pc:docMk/>
            <pc:sldMk cId="3426849221" sldId="350"/>
            <ac:spMk id="2" creationId="{817E3536-E893-4645-95D4-838583FE1EA0}"/>
          </ac:spMkLst>
        </pc:spChg>
        <pc:spChg chg="mod">
          <ac:chgData name="Benediktas Šetkus" userId="05296c13-8603-41c5-a16b-f760d357e088" providerId="ADAL" clId="{3F8A3584-7CCA-4258-9FDC-3FBBA593E411}" dt="2024-12-05T06:49:31.927" v="56" actId="115"/>
          <ac:spMkLst>
            <pc:docMk/>
            <pc:sldMk cId="3426849221" sldId="350"/>
            <ac:spMk id="3" creationId="{D1159276-E2B0-40D2-8CE0-D5B07850B29E}"/>
          </ac:spMkLst>
        </pc:spChg>
      </pc:sldChg>
      <pc:sldChg chg="addSp delSp modSp add">
        <pc:chgData name="Benediktas Šetkus" userId="05296c13-8603-41c5-a16b-f760d357e088" providerId="ADAL" clId="{3F8A3584-7CCA-4258-9FDC-3FBBA593E411}" dt="2024-12-05T07:56:36.955" v="80" actId="14100"/>
        <pc:sldMkLst>
          <pc:docMk/>
          <pc:sldMk cId="1098643911" sldId="351"/>
        </pc:sldMkLst>
        <pc:spChg chg="mod">
          <ac:chgData name="Benediktas Šetkus" userId="05296c13-8603-41c5-a16b-f760d357e088" providerId="ADAL" clId="{3F8A3584-7CCA-4258-9FDC-3FBBA593E411}" dt="2024-12-05T07:49:09.977" v="63"/>
          <ac:spMkLst>
            <pc:docMk/>
            <pc:sldMk cId="1098643911" sldId="351"/>
            <ac:spMk id="2" creationId="{27D89565-E442-4DCA-834E-D666D57AB67C}"/>
          </ac:spMkLst>
        </pc:spChg>
        <pc:spChg chg="del">
          <ac:chgData name="Benediktas Šetkus" userId="05296c13-8603-41c5-a16b-f760d357e088" providerId="ADAL" clId="{3F8A3584-7CCA-4258-9FDC-3FBBA593E411}" dt="2024-12-05T07:47:48.737" v="58"/>
          <ac:spMkLst>
            <pc:docMk/>
            <pc:sldMk cId="1098643911" sldId="351"/>
            <ac:spMk id="3" creationId="{EBD3903A-9B5D-4577-886D-5F68D9601153}"/>
          </ac:spMkLst>
        </pc:spChg>
        <pc:spChg chg="add del mod">
          <ac:chgData name="Benediktas Šetkus" userId="05296c13-8603-41c5-a16b-f760d357e088" providerId="ADAL" clId="{3F8A3584-7CCA-4258-9FDC-3FBBA593E411}" dt="2024-12-05T07:56:29.538" v="77"/>
          <ac:spMkLst>
            <pc:docMk/>
            <pc:sldMk cId="1098643911" sldId="351"/>
            <ac:spMk id="7" creationId="{DB51F016-16B4-4F24-8A89-3158F6D517DC}"/>
          </ac:spMkLst>
        </pc:spChg>
        <pc:spChg chg="add mod">
          <ac:chgData name="Benediktas Šetkus" userId="05296c13-8603-41c5-a16b-f760d357e088" providerId="ADAL" clId="{3F8A3584-7CCA-4258-9FDC-3FBBA593E411}" dt="2024-12-05T07:56:08.182" v="73" actId="14100"/>
          <ac:spMkLst>
            <pc:docMk/>
            <pc:sldMk cId="1098643911" sldId="351"/>
            <ac:spMk id="8" creationId="{AC34C578-336A-4C51-9F40-366625A77B17}"/>
          </ac:spMkLst>
        </pc:spChg>
        <pc:picChg chg="add mod">
          <ac:chgData name="Benediktas Šetkus" userId="05296c13-8603-41c5-a16b-f760d357e088" providerId="ADAL" clId="{3F8A3584-7CCA-4258-9FDC-3FBBA593E411}" dt="2024-12-05T07:56:36.955" v="80" actId="14100"/>
          <ac:picMkLst>
            <pc:docMk/>
            <pc:sldMk cId="1098643911" sldId="351"/>
            <ac:picMk id="5" creationId="{8F19420A-16CC-49B3-B3C5-9C8F1CC768AB}"/>
          </ac:picMkLst>
        </pc:picChg>
        <pc:picChg chg="add del">
          <ac:chgData name="Benediktas Šetkus" userId="05296c13-8603-41c5-a16b-f760d357e088" providerId="ADAL" clId="{3F8A3584-7CCA-4258-9FDC-3FBBA593E411}" dt="2024-12-05T07:55:48.147" v="68" actId="478"/>
          <ac:picMkLst>
            <pc:docMk/>
            <pc:sldMk cId="1098643911" sldId="351"/>
            <ac:picMk id="6" creationId="{ACB5B0EC-C857-41EF-B0F4-92C1D4B1747E}"/>
          </ac:picMkLst>
        </pc:picChg>
      </pc:sldChg>
      <pc:sldChg chg="add">
        <pc:chgData name="Benediktas Šetkus" userId="05296c13-8603-41c5-a16b-f760d357e088" providerId="ADAL" clId="{3F8A3584-7CCA-4258-9FDC-3FBBA593E411}" dt="2024-12-05T07:58:19.572" v="81"/>
        <pc:sldMkLst>
          <pc:docMk/>
          <pc:sldMk cId="1919115910" sldId="352"/>
        </pc:sldMkLst>
      </pc:sldChg>
    </pc:docChg>
  </pc:docChgLst>
  <pc:docChgLst>
    <pc:chgData name="Benediktas Šetkus" userId="05296c13-8603-41c5-a16b-f760d357e088" providerId="ADAL" clId="{85F54F5A-FB00-465E-B666-ECB4C5D52A37}"/>
    <pc:docChg chg="undo custSel addSld delSld modSld">
      <pc:chgData name="Benediktas Šetkus" userId="05296c13-8603-41c5-a16b-f760d357e088" providerId="ADAL" clId="{85F54F5A-FB00-465E-B666-ECB4C5D52A37}" dt="2024-11-04T08:20:44.186" v="9643" actId="255"/>
      <pc:docMkLst>
        <pc:docMk/>
      </pc:docMkLst>
      <pc:sldChg chg="modSp">
        <pc:chgData name="Benediktas Šetkus" userId="05296c13-8603-41c5-a16b-f760d357e088" providerId="ADAL" clId="{85F54F5A-FB00-465E-B666-ECB4C5D52A37}" dt="2024-11-04T08:20:44.186" v="9643" actId="255"/>
        <pc:sldMkLst>
          <pc:docMk/>
          <pc:sldMk cId="409006304" sldId="306"/>
        </pc:sldMkLst>
        <pc:spChg chg="mod">
          <ac:chgData name="Benediktas Šetkus" userId="05296c13-8603-41c5-a16b-f760d357e088" providerId="ADAL" clId="{85F54F5A-FB00-465E-B666-ECB4C5D52A37}" dt="2024-11-04T08:20:44.186" v="9643" actId="255"/>
          <ac:spMkLst>
            <pc:docMk/>
            <pc:sldMk cId="409006304" sldId="306"/>
            <ac:spMk id="2" creationId="{06DB88DE-CB04-27AD-8C94-B39A2FA7E59B}"/>
          </ac:spMkLst>
        </pc:spChg>
      </pc:sldChg>
      <pc:sldChg chg="addSp delSp modSp">
        <pc:chgData name="Benediktas Šetkus" userId="05296c13-8603-41c5-a16b-f760d357e088" providerId="ADAL" clId="{85F54F5A-FB00-465E-B666-ECB4C5D52A37}" dt="2024-11-04T07:15:49.845" v="8970"/>
        <pc:sldMkLst>
          <pc:docMk/>
          <pc:sldMk cId="967023358" sldId="346"/>
        </pc:sldMkLst>
        <pc:spChg chg="mod">
          <ac:chgData name="Benediktas Šetkus" userId="05296c13-8603-41c5-a16b-f760d357e088" providerId="ADAL" clId="{85F54F5A-FB00-465E-B666-ECB4C5D52A37}" dt="2024-11-04T07:13:26.618" v="8966" actId="114"/>
          <ac:spMkLst>
            <pc:docMk/>
            <pc:sldMk cId="967023358" sldId="346"/>
            <ac:spMk id="2" creationId="{76DE0E1E-DAED-C742-F2F9-2D5A3504176E}"/>
          </ac:spMkLst>
        </pc:spChg>
        <pc:spChg chg="add del mod">
          <ac:chgData name="Benediktas Šetkus" userId="05296c13-8603-41c5-a16b-f760d357e088" providerId="ADAL" clId="{85F54F5A-FB00-465E-B666-ECB4C5D52A37}" dt="2024-10-31T07:34:33.274" v="8075" actId="13822"/>
          <ac:spMkLst>
            <pc:docMk/>
            <pc:sldMk cId="967023358" sldId="346"/>
            <ac:spMk id="3" creationId="{3C6BF993-639A-48E5-A002-E73CE184F734}"/>
          </ac:spMkLst>
        </pc:spChg>
        <pc:spChg chg="mod">
          <ac:chgData name="Benediktas Šetkus" userId="05296c13-8603-41c5-a16b-f760d357e088" providerId="ADAL" clId="{85F54F5A-FB00-465E-B666-ECB4C5D52A37}" dt="2024-11-04T07:15:49.845" v="8970"/>
          <ac:spMkLst>
            <pc:docMk/>
            <pc:sldMk cId="967023358" sldId="346"/>
            <ac:spMk id="94" creationId="{0D75C492-0D18-B076-BDE3-B7F385361A69}"/>
          </ac:spMkLst>
        </pc:spChg>
        <pc:picChg chg="add del mod">
          <ac:chgData name="Benediktas Šetkus" userId="05296c13-8603-41c5-a16b-f760d357e088" providerId="ADAL" clId="{85F54F5A-FB00-465E-B666-ECB4C5D52A37}" dt="2024-10-31T07:30:44.085" v="8034"/>
          <ac:picMkLst>
            <pc:docMk/>
            <pc:sldMk cId="967023358" sldId="346"/>
            <ac:picMk id="5" creationId="{2F237C5F-D61C-4200-AE97-5C63738E775E}"/>
          </ac:picMkLst>
        </pc:picChg>
        <pc:cxnChg chg="add mod">
          <ac:chgData name="Benediktas Šetkus" userId="05296c13-8603-41c5-a16b-f760d357e088" providerId="ADAL" clId="{85F54F5A-FB00-465E-B666-ECB4C5D52A37}" dt="2024-10-31T07:33:08.181" v="8074" actId="14100"/>
          <ac:cxnSpMkLst>
            <pc:docMk/>
            <pc:sldMk cId="967023358" sldId="346"/>
            <ac:cxnSpMk id="17" creationId="{7DDABA11-F100-4C28-A201-BBB2235BD9AD}"/>
          </ac:cxnSpMkLst>
        </pc:cxnChg>
        <pc:cxnChg chg="add mod">
          <ac:chgData name="Benediktas Šetkus" userId="05296c13-8603-41c5-a16b-f760d357e088" providerId="ADAL" clId="{85F54F5A-FB00-465E-B666-ECB4C5D52A37}" dt="2024-10-31T07:33:08.181" v="8074" actId="14100"/>
          <ac:cxnSpMkLst>
            <pc:docMk/>
            <pc:sldMk cId="967023358" sldId="346"/>
            <ac:cxnSpMk id="21" creationId="{564D5FD5-3F00-4121-949A-31607AAB1D62}"/>
          </ac:cxnSpMkLst>
        </pc:cxnChg>
        <pc:cxnChg chg="add mod">
          <ac:chgData name="Benediktas Šetkus" userId="05296c13-8603-41c5-a16b-f760d357e088" providerId="ADAL" clId="{85F54F5A-FB00-465E-B666-ECB4C5D52A37}" dt="2024-10-31T07:33:08.181" v="8074" actId="14100"/>
          <ac:cxnSpMkLst>
            <pc:docMk/>
            <pc:sldMk cId="967023358" sldId="346"/>
            <ac:cxnSpMk id="25" creationId="{E75C25A9-C90C-4425-9B81-AFA835CC1DB6}"/>
          </ac:cxnSpMkLst>
        </pc:cxnChg>
        <pc:cxnChg chg="add mod">
          <ac:chgData name="Benediktas Šetkus" userId="05296c13-8603-41c5-a16b-f760d357e088" providerId="ADAL" clId="{85F54F5A-FB00-465E-B666-ECB4C5D52A37}" dt="2024-10-31T07:33:08.181" v="8074" actId="14100"/>
          <ac:cxnSpMkLst>
            <pc:docMk/>
            <pc:sldMk cId="967023358" sldId="346"/>
            <ac:cxnSpMk id="29" creationId="{E0A88C43-4991-4955-84EA-536B3D5FACE1}"/>
          </ac:cxnSpMkLst>
        </pc:cxnChg>
      </pc:sldChg>
    </pc:docChg>
  </pc:docChgLst>
  <pc:docChgLst>
    <pc:chgData name="Benediktas Šetkus" userId="05296c13-8603-41c5-a16b-f760d357e088" providerId="ADAL" clId="{113D6670-1375-472F-8310-B921F9AF582F}"/>
    <pc:docChg chg="custSel addSld delSld modSld">
      <pc:chgData name="Benediktas Šetkus" userId="05296c13-8603-41c5-a16b-f760d357e088" providerId="ADAL" clId="{113D6670-1375-472F-8310-B921F9AF582F}" dt="2024-11-25T13:00:44.332" v="2017" actId="20577"/>
      <pc:docMkLst>
        <pc:docMk/>
      </pc:docMkLst>
      <pc:sldChg chg="modSp">
        <pc:chgData name="Benediktas Šetkus" userId="05296c13-8603-41c5-a16b-f760d357e088" providerId="ADAL" clId="{113D6670-1375-472F-8310-B921F9AF582F}" dt="2024-11-25T09:06:45.488" v="1209"/>
        <pc:sldMkLst>
          <pc:docMk/>
          <pc:sldMk cId="409006304" sldId="306"/>
        </pc:sldMkLst>
        <pc:spChg chg="mod">
          <ac:chgData name="Benediktas Šetkus" userId="05296c13-8603-41c5-a16b-f760d357e088" providerId="ADAL" clId="{113D6670-1375-472F-8310-B921F9AF582F}" dt="2024-11-25T09:06:45.488" v="1209"/>
          <ac:spMkLst>
            <pc:docMk/>
            <pc:sldMk cId="409006304" sldId="306"/>
            <ac:spMk id="2" creationId="{06DB88DE-CB04-27AD-8C94-B39A2FA7E59B}"/>
          </ac:spMkLst>
        </pc:spChg>
      </pc:sldChg>
    </pc:docChg>
  </pc:docChgLst>
  <pc:docChgLst>
    <pc:chgData name="Benediktas Šetkus" userId="05296c13-8603-41c5-a16b-f760d357e088" providerId="ADAL" clId="{95D97D72-A7A1-47F0-B3D9-3FB7C9FF7052}"/>
    <pc:docChg chg="undo custSel addSld delSld modSld">
      <pc:chgData name="Benediktas Šetkus" userId="05296c13-8603-41c5-a16b-f760d357e088" providerId="ADAL" clId="{95D97D72-A7A1-47F0-B3D9-3FB7C9FF7052}" dt="2024-09-25T12:39:49.255" v="4272" actId="207"/>
      <pc:docMkLst>
        <pc:docMk/>
      </pc:docMkLst>
      <pc:sldChg chg="delSp modSp">
        <pc:chgData name="Benediktas Šetkus" userId="05296c13-8603-41c5-a16b-f760d357e088" providerId="ADAL" clId="{95D97D72-A7A1-47F0-B3D9-3FB7C9FF7052}" dt="2024-09-18T06:53:51.580" v="2626" actId="20577"/>
        <pc:sldMkLst>
          <pc:docMk/>
          <pc:sldMk cId="2232012959" sldId="256"/>
        </pc:sldMkLst>
        <pc:spChg chg="mod">
          <ac:chgData name="Benediktas Šetkus" userId="05296c13-8603-41c5-a16b-f760d357e088" providerId="ADAL" clId="{95D97D72-A7A1-47F0-B3D9-3FB7C9FF7052}" dt="2024-09-10T05:45:19.808" v="93" actId="20577"/>
          <ac:spMkLst>
            <pc:docMk/>
            <pc:sldMk cId="2232012959" sldId="256"/>
            <ac:spMk id="2" creationId="{00000000-0000-0000-0000-000000000000}"/>
          </ac:spMkLst>
        </pc:spChg>
        <pc:spChg chg="mod">
          <ac:chgData name="Benediktas Šetkus" userId="05296c13-8603-41c5-a16b-f760d357e088" providerId="ADAL" clId="{95D97D72-A7A1-47F0-B3D9-3FB7C9FF7052}" dt="2024-09-18T06:53:51.580" v="2626" actId="20577"/>
          <ac:spMkLst>
            <pc:docMk/>
            <pc:sldMk cId="2232012959" sldId="256"/>
            <ac:spMk id="3" creationId="{00000000-0000-0000-0000-000000000000}"/>
          </ac:spMkLst>
        </pc:spChg>
        <pc:picChg chg="del">
          <ac:chgData name="Benediktas Šetkus" userId="05296c13-8603-41c5-a16b-f760d357e088" providerId="ADAL" clId="{95D97D72-A7A1-47F0-B3D9-3FB7C9FF7052}" dt="2024-09-10T05:44:58.231" v="0" actId="478"/>
          <ac:picMkLst>
            <pc:docMk/>
            <pc:sldMk cId="2232012959" sldId="256"/>
            <ac:picMk id="4" creationId="{652D3CC7-32F7-CCC0-EBFD-17A051A1AE3A}"/>
          </ac:picMkLst>
        </pc:picChg>
        <pc:picChg chg="del">
          <ac:chgData name="Benediktas Šetkus" userId="05296c13-8603-41c5-a16b-f760d357e088" providerId="ADAL" clId="{95D97D72-A7A1-47F0-B3D9-3FB7C9FF7052}" dt="2024-09-10T05:44:59.871" v="1" actId="478"/>
          <ac:picMkLst>
            <pc:docMk/>
            <pc:sldMk cId="2232012959" sldId="256"/>
            <ac:picMk id="6" creationId="{AFA2BAF9-7261-24CD-B2D7-0107C3A13301}"/>
          </ac:picMkLst>
        </pc:picChg>
      </pc:sldChg>
      <pc:sldChg chg="modSp">
        <pc:chgData name="Benediktas Šetkus" userId="05296c13-8603-41c5-a16b-f760d357e088" providerId="ADAL" clId="{95D97D72-A7A1-47F0-B3D9-3FB7C9FF7052}" dt="2024-09-18T08:08:58.851" v="3265" actId="20577"/>
        <pc:sldMkLst>
          <pc:docMk/>
          <pc:sldMk cId="409006304" sldId="306"/>
        </pc:sldMkLst>
        <pc:spChg chg="mod">
          <ac:chgData name="Benediktas Šetkus" userId="05296c13-8603-41c5-a16b-f760d357e088" providerId="ADAL" clId="{95D97D72-A7A1-47F0-B3D9-3FB7C9FF7052}" dt="2024-09-18T08:08:46.638" v="3232"/>
          <ac:spMkLst>
            <pc:docMk/>
            <pc:sldMk cId="409006304" sldId="306"/>
            <ac:spMk id="2" creationId="{06DB88DE-CB04-27AD-8C94-B39A2FA7E59B}"/>
          </ac:spMkLst>
        </pc:spChg>
        <pc:spChg chg="mod">
          <ac:chgData name="Benediktas Šetkus" userId="05296c13-8603-41c5-a16b-f760d357e088" providerId="ADAL" clId="{95D97D72-A7A1-47F0-B3D9-3FB7C9FF7052}" dt="2024-09-18T08:08:58.851" v="3265" actId="20577"/>
          <ac:spMkLst>
            <pc:docMk/>
            <pc:sldMk cId="409006304" sldId="306"/>
            <ac:spMk id="3" creationId="{98C5D1FE-5B2D-3F50-00AC-52D2647767D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t-L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2E9080-B6CC-49AB-B0E4-0BCE5BBC0588}" type="datetimeFigureOut">
              <a:rPr lang="lt-LT" smtClean="0"/>
              <a:t>2024-12-11</a:t>
            </a:fld>
            <a:endParaRPr lang="lt-L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t-L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t-L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255917-093B-4C8F-BBB8-2645499A7288}" type="slidenum">
              <a:rPr lang="lt-LT" smtClean="0"/>
              <a:t>‹#›</a:t>
            </a:fld>
            <a:endParaRPr lang="lt-LT"/>
          </a:p>
        </p:txBody>
      </p:sp>
    </p:spTree>
    <p:extLst>
      <p:ext uri="{BB962C8B-B14F-4D97-AF65-F5344CB8AC3E}">
        <p14:creationId xmlns:p14="http://schemas.microsoft.com/office/powerpoint/2010/main" val="26142933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cid:part3.E495B1AF.A7FB6828@nsa.smm.lt"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cid:part3.E495B1AF.A7FB6828@nsa.smm.lt"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cid:part3.E495B1AF.A7FB6828@nsa.smm.lt"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cid:part3.E495B1AF.A7FB6828@nsa.smm.lt"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cid:part3.E495B1AF.A7FB6828@nsa.smm.lt"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cid:part3.E495B1AF.A7FB6828@nsa.smm.lt"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normAutofit/>
          </a:bodyPr>
          <a:lstStyle>
            <a:lvl1pPr>
              <a:defRPr sz="5400" b="1">
                <a:solidFill>
                  <a:srgbClr val="2E6B2B"/>
                </a:solidFill>
              </a:defRPr>
            </a:lvl1pPr>
          </a:lstStyle>
          <a:p>
            <a:r>
              <a:rPr lang="en-US" dirty="0"/>
              <a:t>Click to edit Master title style</a:t>
            </a:r>
            <a:endParaRPr lang="lt-LT"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rgbClr val="2F6335"/>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a:xfrm>
            <a:off x="4714165" y="6492875"/>
            <a:ext cx="2743200" cy="365125"/>
          </a:xfrm>
          <a:prstGeom prst="rect">
            <a:avLst/>
          </a:prstGeom>
        </p:spPr>
        <p:txBody>
          <a:bodyPr/>
          <a:lstStyle>
            <a:lvl1pPr algn="ctr">
              <a:defRPr sz="1800">
                <a:solidFill>
                  <a:srgbClr val="2F6335"/>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5DD6C911-8732-43D8-AC5B-CC49A5FFAD5E}" type="datetime1">
              <a:rPr kumimoji="0" lang="lt-LT" sz="1800" b="0" i="0" u="none" strike="noStrike" kern="1200" cap="none" spc="0" normalizeH="0" baseline="0" noProof="0" smtClean="0">
                <a:ln>
                  <a:noFill/>
                </a:ln>
                <a:solidFill>
                  <a:srgbClr val="2F6335"/>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2024-12-11</a:t>
            </a:fld>
            <a:endParaRPr kumimoji="0" lang="lt-LT" sz="1800" b="0" i="0" u="none" strike="noStrike" kern="1200" cap="none" spc="0" normalizeH="0" baseline="0" noProof="0">
              <a:ln>
                <a:noFill/>
              </a:ln>
              <a:solidFill>
                <a:srgbClr val="2F6335"/>
              </a:solidFill>
              <a:effectLst/>
              <a:uLnTx/>
              <a:uFillTx/>
              <a:latin typeface="Calibri"/>
              <a:ea typeface="+mn-ea"/>
              <a:cs typeface="+mn-cs"/>
            </a:endParaRPr>
          </a:p>
        </p:txBody>
      </p:sp>
      <p:sp>
        <p:nvSpPr>
          <p:cNvPr id="5" name="Footer Placeholder 4"/>
          <p:cNvSpPr>
            <a:spLocks noGrp="1"/>
          </p:cNvSpPr>
          <p:nvPr>
            <p:ph type="ftr" sz="quarter" idx="11"/>
          </p:nvPr>
        </p:nvSpPr>
        <p:spPr>
          <a:xfrm>
            <a:off x="4011304" y="6097042"/>
            <a:ext cx="4114800" cy="365125"/>
          </a:xfrm>
          <a:prstGeom prst="rect">
            <a:avLst/>
          </a:prstGeom>
        </p:spPr>
        <p:txBody>
          <a:bodyPr/>
          <a:lstStyle>
            <a:lvl1pPr>
              <a:defRPr sz="2400">
                <a:solidFill>
                  <a:srgbClr val="2F6335"/>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t-LT" sz="2400" b="0" i="0" u="none" strike="noStrike" kern="1200" cap="none" spc="0" normalizeH="0" baseline="0" noProof="0">
                <a:ln>
                  <a:noFill/>
                </a:ln>
                <a:solidFill>
                  <a:srgbClr val="2F6335"/>
                </a:solidFill>
                <a:effectLst/>
                <a:uLnTx/>
                <a:uFillTx/>
                <a:latin typeface="Calibri"/>
                <a:ea typeface="+mn-ea"/>
                <a:cs typeface="+mn-cs"/>
              </a:rPr>
              <a:t>Vilnius</a:t>
            </a:r>
          </a:p>
        </p:txBody>
      </p:sp>
      <p:pic>
        <p:nvPicPr>
          <p:cNvPr id="7" name="Picture 6" descr="cid:part3.E495B1AF.A7FB6828@nsa.smm.lt">
            <a:extLst>
              <a:ext uri="{FF2B5EF4-FFF2-40B4-BE49-F238E27FC236}">
                <a16:creationId xmlns:a16="http://schemas.microsoft.com/office/drawing/2014/main" id="{C38DDABB-6A6B-8541-B987-040EB0142330}"/>
              </a:ext>
            </a:extLst>
          </p:cNvPr>
          <p:cNvPicPr>
            <a:picLocks noChangeAspect="1" noChangeArrowheads="1"/>
          </p:cNvPicPr>
          <p:nvPr userDrawn="1"/>
        </p:nvPicPr>
        <p:blipFill>
          <a:blip r:embed="rId2" r:link="rId3" cstate="print">
            <a:extLst>
              <a:ext uri="{28A0092B-C50C-407E-A947-70E740481C1C}">
                <a14:useLocalDpi xmlns:a14="http://schemas.microsoft.com/office/drawing/2010/main" val="0"/>
              </a:ext>
            </a:extLst>
          </a:blip>
          <a:srcRect/>
          <a:stretch>
            <a:fillRect/>
          </a:stretch>
        </p:blipFill>
        <p:spPr bwMode="auto">
          <a:xfrm>
            <a:off x="551603" y="239713"/>
            <a:ext cx="2476500" cy="800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8587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1" baseline="0">
                <a:solidFill>
                  <a:srgbClr val="2F6335"/>
                </a:solidFill>
              </a:defRPr>
            </a:lvl1pPr>
          </a:lstStyle>
          <a:p>
            <a:r>
              <a:rPr lang="lt-LT" b="1" dirty="0">
                <a:solidFill>
                  <a:srgbClr val="2F6335"/>
                </a:solidFill>
              </a:rPr>
              <a:t> </a:t>
            </a:r>
            <a:r>
              <a:rPr lang="en-US" dirty="0"/>
              <a:t>Click to edit Master title style</a:t>
            </a:r>
            <a:endParaRPr lang="lt-LT"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t-LT" dirty="0"/>
          </a:p>
        </p:txBody>
      </p:sp>
      <p:pic>
        <p:nvPicPr>
          <p:cNvPr id="7" name="Picture 6" descr="cid:part3.E495B1AF.A7FB6828@nsa.smm.lt">
            <a:extLst>
              <a:ext uri="{FF2B5EF4-FFF2-40B4-BE49-F238E27FC236}">
                <a16:creationId xmlns:a16="http://schemas.microsoft.com/office/drawing/2014/main" id="{C38DDABB-6A6B-8541-B987-040EB0142330}"/>
              </a:ext>
            </a:extLst>
          </p:cNvPr>
          <p:cNvPicPr>
            <a:picLocks noChangeAspect="1" noChangeArrowheads="1"/>
          </p:cNvPicPr>
          <p:nvPr userDrawn="1"/>
        </p:nvPicPr>
        <p:blipFill>
          <a:blip r:embed="rId2" r:link="rId3" cstate="print">
            <a:extLst>
              <a:ext uri="{28A0092B-C50C-407E-A947-70E740481C1C}">
                <a14:useLocalDpi xmlns:a14="http://schemas.microsoft.com/office/drawing/2010/main" val="0"/>
              </a:ext>
            </a:extLst>
          </a:blip>
          <a:srcRect/>
          <a:stretch>
            <a:fillRect/>
          </a:stretch>
        </p:blipFill>
        <p:spPr bwMode="auto">
          <a:xfrm>
            <a:off x="382271" y="121180"/>
            <a:ext cx="1406950" cy="454553"/>
          </a:xfrm>
          <a:prstGeom prst="rect">
            <a:avLst/>
          </a:prstGeom>
          <a:noFill/>
          <a:extLst>
            <a:ext uri="{909E8E84-426E-40DD-AFC4-6F175D3DCCD1}">
              <a14:hiddenFill xmlns:a14="http://schemas.microsoft.com/office/drawing/2010/main">
                <a:solidFill>
                  <a:srgbClr val="FFFFFF"/>
                </a:solidFill>
              </a14:hiddenFill>
            </a:ext>
          </a:extLst>
        </p:spPr>
      </p:pic>
      <p:sp>
        <p:nvSpPr>
          <p:cNvPr id="9" name="Slide Number Placeholder 8"/>
          <p:cNvSpPr>
            <a:spLocks noGrp="1"/>
          </p:cNvSpPr>
          <p:nvPr>
            <p:ph type="sldNum" sz="quarter" idx="12"/>
          </p:nvPr>
        </p:nvSpPr>
        <p:spPr>
          <a:xfrm>
            <a:off x="915652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30F489-3BE4-4394-B3A6-A281D9EB78C5}" type="slidenum">
              <a:rPr kumimoji="0" lang="lt-LT" sz="1800" b="0" i="0" u="none" strike="noStrike" kern="1200" cap="none" spc="0" normalizeH="0" baseline="0" noProof="0" smtClean="0">
                <a:ln>
                  <a:noFill/>
                </a:ln>
                <a:solidFill>
                  <a:srgbClr val="2F6335"/>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lt-LT" sz="1800" b="0" i="0" u="none" strike="noStrike" kern="1200" cap="none" spc="0" normalizeH="0" baseline="0" noProof="0">
              <a:ln>
                <a:noFill/>
              </a:ln>
              <a:solidFill>
                <a:srgbClr val="2F6335"/>
              </a:solidFill>
              <a:effectLst/>
              <a:uLnTx/>
              <a:uFillTx/>
              <a:latin typeface="Calibri"/>
              <a:ea typeface="+mn-ea"/>
              <a:cs typeface="+mn-cs"/>
            </a:endParaRPr>
          </a:p>
        </p:txBody>
      </p:sp>
    </p:spTree>
    <p:extLst>
      <p:ext uri="{BB962C8B-B14F-4D97-AF65-F5344CB8AC3E}">
        <p14:creationId xmlns:p14="http://schemas.microsoft.com/office/powerpoint/2010/main" val="2503549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rgbClr val="2F6335"/>
                </a:solidFill>
              </a:defRPr>
            </a:lvl1pPr>
          </a:lstStyle>
          <a:p>
            <a:r>
              <a:rPr lang="en-US" dirty="0"/>
              <a:t>Click to edit Master title style</a:t>
            </a:r>
            <a:endParaRPr lang="lt-LT" dirty="0"/>
          </a:p>
        </p:txBody>
      </p:sp>
      <p:sp>
        <p:nvSpPr>
          <p:cNvPr id="3" name="Content Placeholder 2"/>
          <p:cNvSpPr>
            <a:spLocks noGrp="1"/>
          </p:cNvSpPr>
          <p:nvPr>
            <p:ph sz="half" idx="1"/>
          </p:nvPr>
        </p:nvSpPr>
        <p:spPr>
          <a:xfrm>
            <a:off x="838200" y="1825625"/>
            <a:ext cx="5181600" cy="4351338"/>
          </a:xfrm>
        </p:spPr>
        <p:txBody>
          <a:bodyPr/>
          <a:lstStyle>
            <a:lvl1pPr>
              <a:defRPr>
                <a:solidFill>
                  <a:srgbClr val="2F6335"/>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t-LT" dirty="0"/>
          </a:p>
        </p:txBody>
      </p:sp>
      <p:sp>
        <p:nvSpPr>
          <p:cNvPr id="4" name="Content Placeholder 3"/>
          <p:cNvSpPr>
            <a:spLocks noGrp="1"/>
          </p:cNvSpPr>
          <p:nvPr>
            <p:ph sz="half" idx="2"/>
          </p:nvPr>
        </p:nvSpPr>
        <p:spPr>
          <a:xfrm>
            <a:off x="6172200" y="1825625"/>
            <a:ext cx="5181600" cy="4351338"/>
          </a:xfrm>
        </p:spPr>
        <p:txBody>
          <a:bodyPr/>
          <a:lstStyle>
            <a:lvl1pPr>
              <a:defRPr>
                <a:solidFill>
                  <a:srgbClr val="2F6335"/>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t-LT" dirty="0"/>
          </a:p>
        </p:txBody>
      </p:sp>
      <p:sp>
        <p:nvSpPr>
          <p:cNvPr id="7" name="Slide Number Placeholder 6"/>
          <p:cNvSpPr>
            <a:spLocks noGrp="1"/>
          </p:cNvSpPr>
          <p:nvPr>
            <p:ph type="sldNum" sz="quarter" idx="12"/>
          </p:nvPr>
        </p:nvSpPr>
        <p:spPr>
          <a:xfrm>
            <a:off x="9197464" y="6356350"/>
            <a:ext cx="2743200" cy="365125"/>
          </a:xfrm>
        </p:spPr>
        <p:txBody>
          <a:bodyPr/>
          <a:lstStyle>
            <a:lvl1pPr>
              <a:defRPr sz="1800">
                <a:solidFill>
                  <a:srgbClr val="2F6335"/>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030F489-3BE4-4394-B3A6-A281D9EB78C5}" type="slidenum">
              <a:rPr kumimoji="0" lang="lt-LT" sz="1800" b="0" i="0" u="none" strike="noStrike" kern="1200" cap="none" spc="0" normalizeH="0" baseline="0" noProof="0" smtClean="0">
                <a:ln>
                  <a:noFill/>
                </a:ln>
                <a:solidFill>
                  <a:srgbClr val="2F6335"/>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lt-LT" sz="1800" b="0" i="0" u="none" strike="noStrike" kern="1200" cap="none" spc="0" normalizeH="0" baseline="0" noProof="0">
              <a:ln>
                <a:noFill/>
              </a:ln>
              <a:solidFill>
                <a:srgbClr val="2F6335"/>
              </a:solidFill>
              <a:effectLst/>
              <a:uLnTx/>
              <a:uFillTx/>
              <a:latin typeface="Calibri"/>
              <a:ea typeface="+mn-ea"/>
              <a:cs typeface="+mn-cs"/>
            </a:endParaRPr>
          </a:p>
        </p:txBody>
      </p:sp>
      <p:pic>
        <p:nvPicPr>
          <p:cNvPr id="8" name="Picture 7" descr="cid:part3.E495B1AF.A7FB6828@nsa.smm.lt">
            <a:extLst>
              <a:ext uri="{FF2B5EF4-FFF2-40B4-BE49-F238E27FC236}">
                <a16:creationId xmlns:a16="http://schemas.microsoft.com/office/drawing/2014/main" id="{C38DDABB-6A6B-8541-B987-040EB0142330}"/>
              </a:ext>
            </a:extLst>
          </p:cNvPr>
          <p:cNvPicPr>
            <a:picLocks noChangeAspect="1" noChangeArrowheads="1"/>
          </p:cNvPicPr>
          <p:nvPr userDrawn="1"/>
        </p:nvPicPr>
        <p:blipFill>
          <a:blip r:embed="rId2" r:link="rId3" cstate="print">
            <a:extLst>
              <a:ext uri="{28A0092B-C50C-407E-A947-70E740481C1C}">
                <a14:useLocalDpi xmlns:a14="http://schemas.microsoft.com/office/drawing/2010/main" val="0"/>
              </a:ext>
            </a:extLst>
          </a:blip>
          <a:srcRect/>
          <a:stretch>
            <a:fillRect/>
          </a:stretch>
        </p:blipFill>
        <p:spPr bwMode="auto">
          <a:xfrm>
            <a:off x="382271" y="121180"/>
            <a:ext cx="1406950" cy="4545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2053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365125"/>
            <a:ext cx="10515600" cy="1325563"/>
          </a:xfrm>
        </p:spPr>
        <p:txBody>
          <a:bodyPr/>
          <a:lstStyle>
            <a:lvl1pPr>
              <a:defRPr>
                <a:solidFill>
                  <a:srgbClr val="2F6335"/>
                </a:solidFill>
              </a:defRPr>
            </a:lvl1pPr>
          </a:lstStyle>
          <a:p>
            <a:r>
              <a:rPr lang="en-US" dirty="0"/>
              <a:t>Click to edit Master title style</a:t>
            </a:r>
            <a:endParaRPr lang="lt-LT" dirty="0"/>
          </a:p>
        </p:txBody>
      </p:sp>
      <p:sp>
        <p:nvSpPr>
          <p:cNvPr id="3" name="Text Placeholder 2"/>
          <p:cNvSpPr>
            <a:spLocks noGrp="1"/>
          </p:cNvSpPr>
          <p:nvPr>
            <p:ph type="body" idx="1"/>
          </p:nvPr>
        </p:nvSpPr>
        <p:spPr>
          <a:xfrm>
            <a:off x="839788" y="1681163"/>
            <a:ext cx="5157787" cy="823912"/>
          </a:xfrm>
        </p:spPr>
        <p:txBody>
          <a:bodyPr anchor="b">
            <a:normAutofit/>
          </a:bodyPr>
          <a:lstStyle>
            <a:lvl1pPr marL="0" indent="0">
              <a:buNone/>
              <a:defRPr sz="2800" b="1">
                <a:solidFill>
                  <a:srgbClr val="2F6335"/>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t-LT" dirty="0"/>
          </a:p>
        </p:txBody>
      </p:sp>
      <p:sp>
        <p:nvSpPr>
          <p:cNvPr id="5" name="Text Placeholder 4"/>
          <p:cNvSpPr>
            <a:spLocks noGrp="1"/>
          </p:cNvSpPr>
          <p:nvPr>
            <p:ph type="body" sz="quarter" idx="3"/>
          </p:nvPr>
        </p:nvSpPr>
        <p:spPr>
          <a:xfrm>
            <a:off x="6172200" y="1681163"/>
            <a:ext cx="5183188" cy="823912"/>
          </a:xfrm>
        </p:spPr>
        <p:txBody>
          <a:bodyPr anchor="b">
            <a:normAutofit/>
          </a:bodyPr>
          <a:lstStyle>
            <a:lvl1pPr marL="0" indent="0">
              <a:buNone/>
              <a:defRPr sz="2800" b="1">
                <a:solidFill>
                  <a:srgbClr val="2F6335"/>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t-LT" dirty="0"/>
          </a:p>
        </p:txBody>
      </p:sp>
      <p:sp>
        <p:nvSpPr>
          <p:cNvPr id="9" name="Slide Number Placeholder 8"/>
          <p:cNvSpPr>
            <a:spLocks noGrp="1"/>
          </p:cNvSpPr>
          <p:nvPr>
            <p:ph type="sldNum" sz="quarter" idx="12"/>
          </p:nvPr>
        </p:nvSpPr>
        <p:spPr>
          <a:xfrm>
            <a:off x="915652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30F489-3BE4-4394-B3A6-A281D9EB78C5}" type="slidenum">
              <a:rPr kumimoji="0" lang="lt-LT" sz="1800" b="0" i="0" u="none" strike="noStrike" kern="1200" cap="none" spc="0" normalizeH="0" baseline="0" noProof="0" smtClean="0">
                <a:ln>
                  <a:noFill/>
                </a:ln>
                <a:solidFill>
                  <a:srgbClr val="2F6335"/>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lt-LT" sz="1800" b="0" i="0" u="none" strike="noStrike" kern="1200" cap="none" spc="0" normalizeH="0" baseline="0" noProof="0">
              <a:ln>
                <a:noFill/>
              </a:ln>
              <a:solidFill>
                <a:srgbClr val="2F6335"/>
              </a:solidFill>
              <a:effectLst/>
              <a:uLnTx/>
              <a:uFillTx/>
              <a:latin typeface="Calibri"/>
              <a:ea typeface="+mn-ea"/>
              <a:cs typeface="+mn-cs"/>
            </a:endParaRPr>
          </a:p>
        </p:txBody>
      </p:sp>
      <p:pic>
        <p:nvPicPr>
          <p:cNvPr id="10" name="Picture 9" descr="cid:part3.E495B1AF.A7FB6828@nsa.smm.lt">
            <a:extLst>
              <a:ext uri="{FF2B5EF4-FFF2-40B4-BE49-F238E27FC236}">
                <a16:creationId xmlns:a16="http://schemas.microsoft.com/office/drawing/2014/main" id="{C38DDABB-6A6B-8541-B987-040EB0142330}"/>
              </a:ext>
            </a:extLst>
          </p:cNvPr>
          <p:cNvPicPr>
            <a:picLocks noChangeAspect="1" noChangeArrowheads="1"/>
          </p:cNvPicPr>
          <p:nvPr userDrawn="1"/>
        </p:nvPicPr>
        <p:blipFill>
          <a:blip r:embed="rId2" r:link="rId3" cstate="print">
            <a:extLst>
              <a:ext uri="{28A0092B-C50C-407E-A947-70E740481C1C}">
                <a14:useLocalDpi xmlns:a14="http://schemas.microsoft.com/office/drawing/2010/main" val="0"/>
              </a:ext>
            </a:extLst>
          </a:blip>
          <a:srcRect/>
          <a:stretch>
            <a:fillRect/>
          </a:stretch>
        </p:blipFill>
        <p:spPr bwMode="auto">
          <a:xfrm>
            <a:off x="382271" y="121180"/>
            <a:ext cx="1406950" cy="4545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1278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457200"/>
            <a:ext cx="3932237" cy="1600200"/>
          </a:xfrm>
        </p:spPr>
        <p:txBody>
          <a:bodyPr anchor="b">
            <a:normAutofit/>
          </a:bodyPr>
          <a:lstStyle>
            <a:lvl1pPr>
              <a:defRPr sz="2800">
                <a:solidFill>
                  <a:srgbClr val="2F6335"/>
                </a:solidFill>
              </a:defRPr>
            </a:lvl1pPr>
          </a:lstStyle>
          <a:p>
            <a:r>
              <a:rPr lang="en-US" dirty="0"/>
              <a:t>Click to edit Master title style</a:t>
            </a:r>
            <a:endParaRPr lang="lt-LT" dirty="0"/>
          </a:p>
        </p:txBody>
      </p:sp>
      <p:sp>
        <p:nvSpPr>
          <p:cNvPr id="3" name="Content Placeholder 2"/>
          <p:cNvSpPr>
            <a:spLocks noGrp="1"/>
          </p:cNvSpPr>
          <p:nvPr>
            <p:ph idx="1" hasCustomPrompt="1"/>
          </p:nvPr>
        </p:nvSpPr>
        <p:spPr>
          <a:xfrm>
            <a:off x="5183188" y="987425"/>
            <a:ext cx="6172200" cy="4873625"/>
          </a:xfrm>
        </p:spPr>
        <p:txBody>
          <a:bodyPr>
            <a:normAutofit/>
          </a:bodyPr>
          <a:lstStyle>
            <a:lvl1pPr>
              <a:defRPr sz="3200">
                <a:solidFill>
                  <a:srgbClr val="2F6335"/>
                </a:solidFill>
              </a:defRPr>
            </a:lvl1pPr>
            <a:lvl2pPr>
              <a:defRPr sz="3000"/>
            </a:lvl2pPr>
            <a:lvl3pPr>
              <a:defRPr sz="2800"/>
            </a:lvl3pPr>
            <a:lvl4pPr>
              <a:defRPr sz="2600"/>
            </a:lvl4pPr>
            <a:lvl5pPr>
              <a:defRPr sz="24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t-LT" dirty="0"/>
          </a:p>
        </p:txBody>
      </p:sp>
      <p:sp>
        <p:nvSpPr>
          <p:cNvPr id="4" name="Text Placeholder 3"/>
          <p:cNvSpPr>
            <a:spLocks noGrp="1"/>
          </p:cNvSpPr>
          <p:nvPr>
            <p:ph type="body" sz="half" idx="2"/>
          </p:nvPr>
        </p:nvSpPr>
        <p:spPr>
          <a:xfrm>
            <a:off x="839788" y="2057400"/>
            <a:ext cx="3932237" cy="3811588"/>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7" name="Slide Number Placeholder 6"/>
          <p:cNvSpPr>
            <a:spLocks noGrp="1"/>
          </p:cNvSpPr>
          <p:nvPr>
            <p:ph type="sldNum" sz="quarter" idx="12"/>
          </p:nvPr>
        </p:nvSpPr>
        <p:spPr>
          <a:xfrm>
            <a:off x="9170168" y="6356350"/>
            <a:ext cx="2743200" cy="365125"/>
          </a:xfrm>
        </p:spPr>
        <p:txBody>
          <a:bodyPr/>
          <a:lstStyle>
            <a:lvl1pPr>
              <a:defRPr sz="1800">
                <a:solidFill>
                  <a:srgbClr val="2F6335"/>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030F489-3BE4-4394-B3A6-A281D9EB78C5}" type="slidenum">
              <a:rPr kumimoji="0" lang="lt-LT" sz="1800" b="0" i="0" u="none" strike="noStrike" kern="1200" cap="none" spc="0" normalizeH="0" baseline="0" noProof="0" smtClean="0">
                <a:ln>
                  <a:noFill/>
                </a:ln>
                <a:solidFill>
                  <a:srgbClr val="2F6335"/>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lt-LT" sz="1800" b="0" i="0" u="none" strike="noStrike" kern="1200" cap="none" spc="0" normalizeH="0" baseline="0" noProof="0">
              <a:ln>
                <a:noFill/>
              </a:ln>
              <a:solidFill>
                <a:srgbClr val="2F6335"/>
              </a:solidFill>
              <a:effectLst/>
              <a:uLnTx/>
              <a:uFillTx/>
              <a:latin typeface="Calibri"/>
              <a:ea typeface="+mn-ea"/>
              <a:cs typeface="+mn-cs"/>
            </a:endParaRPr>
          </a:p>
        </p:txBody>
      </p:sp>
      <p:pic>
        <p:nvPicPr>
          <p:cNvPr id="8" name="Picture 7" descr="cid:part3.E495B1AF.A7FB6828@nsa.smm.lt">
            <a:extLst>
              <a:ext uri="{FF2B5EF4-FFF2-40B4-BE49-F238E27FC236}">
                <a16:creationId xmlns:a16="http://schemas.microsoft.com/office/drawing/2014/main" id="{C38DDABB-6A6B-8541-B987-040EB0142330}"/>
              </a:ext>
            </a:extLst>
          </p:cNvPr>
          <p:cNvPicPr>
            <a:picLocks noChangeAspect="1" noChangeArrowheads="1"/>
          </p:cNvPicPr>
          <p:nvPr userDrawn="1"/>
        </p:nvPicPr>
        <p:blipFill>
          <a:blip r:embed="rId2" r:link="rId3" cstate="print">
            <a:extLst>
              <a:ext uri="{28A0092B-C50C-407E-A947-70E740481C1C}">
                <a14:useLocalDpi xmlns:a14="http://schemas.microsoft.com/office/drawing/2010/main" val="0"/>
              </a:ext>
            </a:extLst>
          </a:blip>
          <a:srcRect/>
          <a:stretch>
            <a:fillRect/>
          </a:stretch>
        </p:blipFill>
        <p:spPr bwMode="auto">
          <a:xfrm>
            <a:off x="382271" y="121180"/>
            <a:ext cx="1406950" cy="4545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2825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solidFill>
                  <a:srgbClr val="2F6335"/>
                </a:solidFill>
              </a:defRPr>
            </a:lvl1pPr>
          </a:lstStyle>
          <a:p>
            <a:r>
              <a:rPr lang="en-US" dirty="0"/>
              <a:t>Click to edit Master title style</a:t>
            </a:r>
            <a:endParaRPr lang="lt-LT" dirty="0"/>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xt Placeholder 3"/>
          <p:cNvSpPr>
            <a:spLocks noGrp="1"/>
          </p:cNvSpPr>
          <p:nvPr>
            <p:ph type="body" sz="half" idx="2"/>
          </p:nvPr>
        </p:nvSpPr>
        <p:spPr>
          <a:xfrm>
            <a:off x="839788" y="2057400"/>
            <a:ext cx="3932237" cy="3811588"/>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7" name="Slide Number Placeholder 6"/>
          <p:cNvSpPr>
            <a:spLocks noGrp="1"/>
          </p:cNvSpPr>
          <p:nvPr>
            <p:ph type="sldNum" sz="quarter" idx="12"/>
          </p:nvPr>
        </p:nvSpPr>
        <p:spPr>
          <a:xfrm>
            <a:off x="9183816" y="6356350"/>
            <a:ext cx="2743200" cy="365125"/>
          </a:xfrm>
        </p:spPr>
        <p:txBody>
          <a:bodyPr/>
          <a:lstStyle>
            <a:lvl1pPr>
              <a:defRPr sz="1800">
                <a:solidFill>
                  <a:srgbClr val="2F6335"/>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030F489-3BE4-4394-B3A6-A281D9EB78C5}" type="slidenum">
              <a:rPr kumimoji="0" lang="lt-LT" sz="1800" b="0" i="0" u="none" strike="noStrike" kern="1200" cap="none" spc="0" normalizeH="0" baseline="0" noProof="0" smtClean="0">
                <a:ln>
                  <a:noFill/>
                </a:ln>
                <a:solidFill>
                  <a:srgbClr val="2F6335"/>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lt-LT" sz="1800" b="0" i="0" u="none" strike="noStrike" kern="1200" cap="none" spc="0" normalizeH="0" baseline="0" noProof="0">
              <a:ln>
                <a:noFill/>
              </a:ln>
              <a:solidFill>
                <a:srgbClr val="2F6335"/>
              </a:solidFill>
              <a:effectLst/>
              <a:uLnTx/>
              <a:uFillTx/>
              <a:latin typeface="Calibri"/>
              <a:ea typeface="+mn-ea"/>
              <a:cs typeface="+mn-cs"/>
            </a:endParaRPr>
          </a:p>
        </p:txBody>
      </p:sp>
      <p:pic>
        <p:nvPicPr>
          <p:cNvPr id="8" name="Picture 7" descr="cid:part3.E495B1AF.A7FB6828@nsa.smm.lt">
            <a:extLst>
              <a:ext uri="{FF2B5EF4-FFF2-40B4-BE49-F238E27FC236}">
                <a16:creationId xmlns:a16="http://schemas.microsoft.com/office/drawing/2014/main" id="{C38DDABB-6A6B-8541-B987-040EB0142330}"/>
              </a:ext>
            </a:extLst>
          </p:cNvPr>
          <p:cNvPicPr>
            <a:picLocks noChangeAspect="1" noChangeArrowheads="1"/>
          </p:cNvPicPr>
          <p:nvPr userDrawn="1"/>
        </p:nvPicPr>
        <p:blipFill>
          <a:blip r:embed="rId2" r:link="rId3" cstate="print">
            <a:extLst>
              <a:ext uri="{28A0092B-C50C-407E-A947-70E740481C1C}">
                <a14:useLocalDpi xmlns:a14="http://schemas.microsoft.com/office/drawing/2010/main" val="0"/>
              </a:ext>
            </a:extLst>
          </a:blip>
          <a:srcRect/>
          <a:stretch>
            <a:fillRect/>
          </a:stretch>
        </p:blipFill>
        <p:spPr bwMode="auto">
          <a:xfrm>
            <a:off x="382271" y="121180"/>
            <a:ext cx="1406950" cy="4545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38538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lt-LT"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800">
                <a:solidFill>
                  <a:srgbClr val="2F6335"/>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030F489-3BE4-4394-B3A6-A281D9EB78C5}" type="slidenum">
              <a:rPr kumimoji="0" lang="lt-LT" sz="1800" b="0" i="0" u="none" strike="noStrike" kern="1200" cap="none" spc="0" normalizeH="0" baseline="0" noProof="0" smtClean="0">
                <a:ln>
                  <a:noFill/>
                </a:ln>
                <a:solidFill>
                  <a:srgbClr val="2F6335"/>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lt-LT" sz="1800" b="0" i="0" u="none" strike="noStrike" kern="1200" cap="none" spc="0" normalizeH="0" baseline="0" noProof="0">
              <a:ln>
                <a:noFill/>
              </a:ln>
              <a:solidFill>
                <a:srgbClr val="2F6335"/>
              </a:solidFill>
              <a:effectLst/>
              <a:uLnTx/>
              <a:uFillTx/>
              <a:latin typeface="Calibri"/>
              <a:ea typeface="+mn-ea"/>
              <a:cs typeface="+mn-cs"/>
            </a:endParaRPr>
          </a:p>
        </p:txBody>
      </p:sp>
      <p:graphicFrame>
        <p:nvGraphicFramePr>
          <p:cNvPr id="7" name="Table 6"/>
          <p:cNvGraphicFramePr>
            <a:graphicFrameLocks noGrp="1"/>
          </p:cNvGraphicFramePr>
          <p:nvPr userDrawn="1"/>
        </p:nvGraphicFramePr>
        <p:xfrm>
          <a:off x="0" y="-1"/>
          <a:ext cx="279400" cy="6858001"/>
        </p:xfrm>
        <a:graphic>
          <a:graphicData uri="http://schemas.openxmlformats.org/drawingml/2006/table">
            <a:tbl>
              <a:tblPr firstRow="1" bandRow="1">
                <a:tableStyleId>{5C22544A-7EE6-4342-B048-85BDC9FD1C3A}</a:tableStyleId>
              </a:tblPr>
              <a:tblGrid>
                <a:gridCol w="279400">
                  <a:extLst>
                    <a:ext uri="{9D8B030D-6E8A-4147-A177-3AD203B41FA5}">
                      <a16:colId xmlns:a16="http://schemas.microsoft.com/office/drawing/2014/main" val="20000"/>
                    </a:ext>
                  </a:extLst>
                </a:gridCol>
              </a:tblGrid>
              <a:tr h="6858001">
                <a:tc>
                  <a:txBody>
                    <a:bodyPr/>
                    <a:lstStyle/>
                    <a:p>
                      <a:endParaRPr lang="lt-LT"/>
                    </a:p>
                  </a:txBody>
                  <a:tcPr>
                    <a:solidFill>
                      <a:schemeClr val="accent6">
                        <a:lumMod val="75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7188300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hf hdr="0"/>
  <p:txStyles>
    <p:titleStyle>
      <a:lvl1pPr algn="l" defTabSz="914400" rtl="0" eaLnBrk="1" latinLnBrk="0" hangingPunct="1">
        <a:lnSpc>
          <a:spcPct val="90000"/>
        </a:lnSpc>
        <a:spcBef>
          <a:spcPct val="0"/>
        </a:spcBef>
        <a:buNone/>
        <a:defRPr sz="4400" b="1" kern="1200">
          <a:solidFill>
            <a:srgbClr val="2F6335"/>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benediktas.setkus@nsa.smm.l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pPr algn="ctr"/>
            <a:r>
              <a:rPr lang="lt-LT" sz="4400" kern="1800" dirty="0">
                <a:effectLst/>
                <a:latin typeface="Aptos" panose="020B0004020202020204" pitchFamily="34" charset="0"/>
                <a:ea typeface="Times New Roman" panose="02020603050405020304" pitchFamily="18" charset="0"/>
                <a:cs typeface="Times New Roman" panose="02020603050405020304" pitchFamily="18" charset="0"/>
              </a:rPr>
              <a:t>Kiek ir už ką skirti taškų vertinant samprotaujamojo pobūdžio tekstą</a:t>
            </a:r>
            <a:br>
              <a:rPr lang="lt-LT" dirty="0">
                <a:solidFill>
                  <a:schemeClr val="accent6">
                    <a:lumMod val="75000"/>
                  </a:schemeClr>
                </a:solidFill>
              </a:rPr>
            </a:br>
            <a:br>
              <a:rPr lang="lt-LT" dirty="0">
                <a:solidFill>
                  <a:schemeClr val="accent6">
                    <a:lumMod val="75000"/>
                  </a:schemeClr>
                </a:solidFill>
              </a:rPr>
            </a:br>
            <a:endParaRPr lang="lt-LT" sz="2700" dirty="0"/>
          </a:p>
        </p:txBody>
      </p:sp>
      <p:sp>
        <p:nvSpPr>
          <p:cNvPr id="3" name="Text Placeholder 2"/>
          <p:cNvSpPr>
            <a:spLocks noGrp="1"/>
          </p:cNvSpPr>
          <p:nvPr>
            <p:ph type="body" idx="1"/>
          </p:nvPr>
        </p:nvSpPr>
        <p:spPr>
          <a:xfrm>
            <a:off x="831850" y="4589463"/>
            <a:ext cx="10515600" cy="2001837"/>
          </a:xfrm>
        </p:spPr>
        <p:txBody>
          <a:bodyPr/>
          <a:lstStyle/>
          <a:p>
            <a:pPr algn="r"/>
            <a:endParaRPr lang="lt-LT" dirty="0"/>
          </a:p>
          <a:p>
            <a:pPr algn="ctr"/>
            <a:r>
              <a:rPr lang="lt-LT" b="1" dirty="0"/>
              <a:t>Dr. Benediktas Šetkus</a:t>
            </a:r>
            <a:r>
              <a:rPr lang="en-GB" b="1" dirty="0"/>
              <a:t> </a:t>
            </a:r>
            <a:endParaRPr lang="lt-LT" b="1" dirty="0"/>
          </a:p>
          <a:p>
            <a:pPr algn="ctr"/>
            <a:r>
              <a:rPr lang="lt-LT" dirty="0"/>
              <a:t>Nacionalinė švietimo agentūra</a:t>
            </a:r>
          </a:p>
          <a:p>
            <a:pPr algn="ctr"/>
            <a:r>
              <a:rPr lang="lt-LT" dirty="0"/>
              <a:t>2024-12-11</a:t>
            </a:r>
          </a:p>
        </p:txBody>
      </p:sp>
    </p:spTree>
    <p:extLst>
      <p:ext uri="{BB962C8B-B14F-4D97-AF65-F5344CB8AC3E}">
        <p14:creationId xmlns:p14="http://schemas.microsoft.com/office/powerpoint/2010/main" val="2232012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76DE0E1E-DAED-C742-F2F9-2D5A3504176E}"/>
              </a:ext>
            </a:extLst>
          </p:cNvPr>
          <p:cNvSpPr>
            <a:spLocks noGrp="1"/>
          </p:cNvSpPr>
          <p:nvPr>
            <p:ph type="title"/>
          </p:nvPr>
        </p:nvSpPr>
        <p:spPr/>
        <p:txBody>
          <a:bodyPr>
            <a:normAutofit/>
          </a:bodyPr>
          <a:lstStyle/>
          <a:p>
            <a:r>
              <a:rPr lang="lt-LT" sz="3600" dirty="0"/>
              <a:t>Kaip dera?</a:t>
            </a:r>
            <a:br>
              <a:rPr lang="lt-LT" sz="3600" dirty="0"/>
            </a:br>
            <a:r>
              <a:rPr lang="lt-LT" sz="3600" i="1" dirty="0"/>
              <a:t>Šaltinių naudojimas,</a:t>
            </a:r>
            <a:r>
              <a:rPr lang="lt-LT" sz="3600" dirty="0"/>
              <a:t> </a:t>
            </a:r>
            <a:r>
              <a:rPr lang="lt-LT" sz="3600" i="1" dirty="0"/>
              <a:t>istorijos žinios,</a:t>
            </a:r>
            <a:r>
              <a:rPr lang="lt-LT" sz="3600" dirty="0"/>
              <a:t> </a:t>
            </a:r>
            <a:r>
              <a:rPr lang="lt-LT" sz="3600" i="1" dirty="0"/>
              <a:t>analizė</a:t>
            </a:r>
          </a:p>
        </p:txBody>
      </p:sp>
      <p:pic>
        <p:nvPicPr>
          <p:cNvPr id="9" name="Turinio vietos rezervavimo ženklas 8">
            <a:extLst>
              <a:ext uri="{FF2B5EF4-FFF2-40B4-BE49-F238E27FC236}">
                <a16:creationId xmlns:a16="http://schemas.microsoft.com/office/drawing/2014/main" id="{38531750-0EE6-7928-25D9-C4DFBE8E7823}"/>
              </a:ext>
            </a:extLst>
          </p:cNvPr>
          <p:cNvPicPr>
            <a:picLocks noGrp="1" noChangeAspect="1"/>
          </p:cNvPicPr>
          <p:nvPr>
            <p:ph idx="1"/>
          </p:nvPr>
        </p:nvPicPr>
        <p:blipFill>
          <a:blip r:embed="rId2"/>
          <a:stretch>
            <a:fillRect/>
          </a:stretch>
        </p:blipFill>
        <p:spPr>
          <a:xfrm>
            <a:off x="5849090" y="3745240"/>
            <a:ext cx="493819" cy="512108"/>
          </a:xfrm>
          <a:prstGeom prst="rect">
            <a:avLst/>
          </a:prstGeom>
        </p:spPr>
      </p:pic>
      <p:sp>
        <p:nvSpPr>
          <p:cNvPr id="4" name="Skaidrės numerio vietos rezervavimo ženklas 3">
            <a:extLst>
              <a:ext uri="{FF2B5EF4-FFF2-40B4-BE49-F238E27FC236}">
                <a16:creationId xmlns:a16="http://schemas.microsoft.com/office/drawing/2014/main" id="{F7FF311D-BD6A-874A-5618-C01BDEDEA27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30F489-3BE4-4394-B3A6-A281D9EB78C5}" type="slidenum">
              <a:rPr kumimoji="0" lang="lt-LT" sz="1800" b="0" i="0" u="none" strike="noStrike" kern="1200" cap="none" spc="0" normalizeH="0" baseline="0" noProof="0" smtClean="0">
                <a:ln>
                  <a:noFill/>
                </a:ln>
                <a:solidFill>
                  <a:srgbClr val="2F6335"/>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lt-LT" sz="1800" b="0" i="0" u="none" strike="noStrike" kern="1200" cap="none" spc="0" normalizeH="0" baseline="0" noProof="0" dirty="0">
              <a:ln>
                <a:noFill/>
              </a:ln>
              <a:solidFill>
                <a:srgbClr val="2F6335"/>
              </a:solidFill>
              <a:effectLst/>
              <a:uLnTx/>
              <a:uFillTx/>
              <a:latin typeface="Calibri"/>
              <a:ea typeface="+mn-ea"/>
              <a:cs typeface="+mn-cs"/>
            </a:endParaRPr>
          </a:p>
        </p:txBody>
      </p:sp>
      <p:sp>
        <p:nvSpPr>
          <p:cNvPr id="6" name="Ovalas 5">
            <a:extLst>
              <a:ext uri="{FF2B5EF4-FFF2-40B4-BE49-F238E27FC236}">
                <a16:creationId xmlns:a16="http://schemas.microsoft.com/office/drawing/2014/main" id="{30E4D4CF-B828-78E5-FC97-12F18C1863C5}"/>
              </a:ext>
            </a:extLst>
          </p:cNvPr>
          <p:cNvSpPr/>
          <p:nvPr/>
        </p:nvSpPr>
        <p:spPr>
          <a:xfrm>
            <a:off x="5368413" y="3274142"/>
            <a:ext cx="1514168" cy="1396181"/>
          </a:xfrm>
          <a:prstGeom prst="ellipse">
            <a:avLst/>
          </a:prstGeom>
          <a:solidFill>
            <a:schemeClr val="bg2">
              <a:lumMod val="90000"/>
            </a:schemeClr>
          </a:solidFill>
          <a:ln>
            <a:solidFill>
              <a:schemeClr val="tx1">
                <a:lumMod val="95000"/>
                <a:lumOff val="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t-LT" sz="2000" dirty="0">
                <a:solidFill>
                  <a:schemeClr val="tx1"/>
                </a:solidFill>
              </a:rPr>
              <a:t>Šaltiniai</a:t>
            </a:r>
          </a:p>
        </p:txBody>
      </p:sp>
      <p:sp>
        <p:nvSpPr>
          <p:cNvPr id="8" name="Struktūrinė schema: jungtis 7">
            <a:extLst>
              <a:ext uri="{FF2B5EF4-FFF2-40B4-BE49-F238E27FC236}">
                <a16:creationId xmlns:a16="http://schemas.microsoft.com/office/drawing/2014/main" id="{BCC60890-84B5-1010-7FCF-F9CF8B09D8B6}"/>
              </a:ext>
            </a:extLst>
          </p:cNvPr>
          <p:cNvSpPr/>
          <p:nvPr/>
        </p:nvSpPr>
        <p:spPr>
          <a:xfrm>
            <a:off x="4886632" y="2806522"/>
            <a:ext cx="481781" cy="498987"/>
          </a:xfrm>
          <a:prstGeom prst="flowChartConnector">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lt-LT" sz="2400" dirty="0">
                <a:solidFill>
                  <a:schemeClr val="tx1"/>
                </a:solidFill>
              </a:rPr>
              <a:t>F</a:t>
            </a:r>
          </a:p>
        </p:txBody>
      </p:sp>
      <p:sp>
        <p:nvSpPr>
          <p:cNvPr id="10" name="Struktūrinė schema: jungtis 9">
            <a:extLst>
              <a:ext uri="{FF2B5EF4-FFF2-40B4-BE49-F238E27FC236}">
                <a16:creationId xmlns:a16="http://schemas.microsoft.com/office/drawing/2014/main" id="{F6D1E0EB-44DA-F8AF-E935-DC05711B5BB4}"/>
              </a:ext>
            </a:extLst>
          </p:cNvPr>
          <p:cNvSpPr/>
          <p:nvPr/>
        </p:nvSpPr>
        <p:spPr>
          <a:xfrm>
            <a:off x="5861128" y="2482670"/>
            <a:ext cx="481781" cy="498987"/>
          </a:xfrm>
          <a:prstGeom prst="flowChartConnector">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lt-LT" sz="2400" dirty="0">
                <a:solidFill>
                  <a:schemeClr val="tx1"/>
                </a:solidFill>
              </a:rPr>
              <a:t>F</a:t>
            </a:r>
          </a:p>
        </p:txBody>
      </p:sp>
      <p:sp>
        <p:nvSpPr>
          <p:cNvPr id="11" name="Struktūrinė schema: jungtis 10">
            <a:extLst>
              <a:ext uri="{FF2B5EF4-FFF2-40B4-BE49-F238E27FC236}">
                <a16:creationId xmlns:a16="http://schemas.microsoft.com/office/drawing/2014/main" id="{2EE9513D-C2A0-3350-B622-E25F36ECC4F4}"/>
              </a:ext>
            </a:extLst>
          </p:cNvPr>
          <p:cNvSpPr/>
          <p:nvPr/>
        </p:nvSpPr>
        <p:spPr>
          <a:xfrm>
            <a:off x="4659133" y="3758361"/>
            <a:ext cx="481781" cy="498987"/>
          </a:xfrm>
          <a:prstGeom prst="flowChartConnector">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lt-LT" sz="2400" dirty="0">
                <a:solidFill>
                  <a:schemeClr val="tx1"/>
                </a:solidFill>
              </a:rPr>
              <a:t>F</a:t>
            </a:r>
          </a:p>
        </p:txBody>
      </p:sp>
      <p:sp>
        <p:nvSpPr>
          <p:cNvPr id="12" name="Struktūrinė schema: jungtis 11">
            <a:extLst>
              <a:ext uri="{FF2B5EF4-FFF2-40B4-BE49-F238E27FC236}">
                <a16:creationId xmlns:a16="http://schemas.microsoft.com/office/drawing/2014/main" id="{CC882AC5-30E8-B25F-BEFD-161091DA329F}"/>
              </a:ext>
            </a:extLst>
          </p:cNvPr>
          <p:cNvSpPr/>
          <p:nvPr/>
        </p:nvSpPr>
        <p:spPr>
          <a:xfrm>
            <a:off x="4927299" y="4568908"/>
            <a:ext cx="481781" cy="498987"/>
          </a:xfrm>
          <a:prstGeom prst="flowChartConnector">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lt-LT" sz="2400" dirty="0">
                <a:solidFill>
                  <a:schemeClr val="tx1"/>
                </a:solidFill>
              </a:rPr>
              <a:t>F</a:t>
            </a:r>
          </a:p>
        </p:txBody>
      </p:sp>
      <p:sp>
        <p:nvSpPr>
          <p:cNvPr id="13" name="Struktūrinė schema: jungtis 12">
            <a:extLst>
              <a:ext uri="{FF2B5EF4-FFF2-40B4-BE49-F238E27FC236}">
                <a16:creationId xmlns:a16="http://schemas.microsoft.com/office/drawing/2014/main" id="{168FD3D3-79E8-23B9-FE04-FB6F088A2075}"/>
              </a:ext>
            </a:extLst>
          </p:cNvPr>
          <p:cNvSpPr/>
          <p:nvPr/>
        </p:nvSpPr>
        <p:spPr>
          <a:xfrm>
            <a:off x="5861128" y="4943758"/>
            <a:ext cx="481781" cy="498987"/>
          </a:xfrm>
          <a:prstGeom prst="flowChartConnector">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lt-LT" sz="2400" dirty="0">
                <a:solidFill>
                  <a:schemeClr val="tx1"/>
                </a:solidFill>
              </a:rPr>
              <a:t>F</a:t>
            </a:r>
          </a:p>
        </p:txBody>
      </p:sp>
      <p:sp>
        <p:nvSpPr>
          <p:cNvPr id="14" name="Struktūrinė schema: jungtis 13">
            <a:extLst>
              <a:ext uri="{FF2B5EF4-FFF2-40B4-BE49-F238E27FC236}">
                <a16:creationId xmlns:a16="http://schemas.microsoft.com/office/drawing/2014/main" id="{05906B4B-87CF-D534-31C0-5D552C85E579}"/>
              </a:ext>
            </a:extLst>
          </p:cNvPr>
          <p:cNvSpPr/>
          <p:nvPr/>
        </p:nvSpPr>
        <p:spPr>
          <a:xfrm>
            <a:off x="6908542" y="2840386"/>
            <a:ext cx="481781" cy="498987"/>
          </a:xfrm>
          <a:prstGeom prst="flowChartConnector">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lt-LT" sz="2400" dirty="0">
                <a:solidFill>
                  <a:schemeClr val="tx1"/>
                </a:solidFill>
              </a:rPr>
              <a:t>F</a:t>
            </a:r>
          </a:p>
        </p:txBody>
      </p:sp>
      <p:sp>
        <p:nvSpPr>
          <p:cNvPr id="15" name="Struktūrinė schema: jungtis 14">
            <a:extLst>
              <a:ext uri="{FF2B5EF4-FFF2-40B4-BE49-F238E27FC236}">
                <a16:creationId xmlns:a16="http://schemas.microsoft.com/office/drawing/2014/main" id="{6B0B7CB0-3770-389A-9666-1464061E2D93}"/>
              </a:ext>
            </a:extLst>
          </p:cNvPr>
          <p:cNvSpPr/>
          <p:nvPr/>
        </p:nvSpPr>
        <p:spPr>
          <a:xfrm>
            <a:off x="7149432" y="3745240"/>
            <a:ext cx="481781" cy="498987"/>
          </a:xfrm>
          <a:prstGeom prst="flowChartConnector">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lt-LT" sz="2400" dirty="0">
                <a:solidFill>
                  <a:schemeClr val="tx1"/>
                </a:solidFill>
              </a:rPr>
              <a:t>F</a:t>
            </a:r>
          </a:p>
        </p:txBody>
      </p:sp>
      <p:sp>
        <p:nvSpPr>
          <p:cNvPr id="16" name="Struktūrinė schema: jungtis 15">
            <a:extLst>
              <a:ext uri="{FF2B5EF4-FFF2-40B4-BE49-F238E27FC236}">
                <a16:creationId xmlns:a16="http://schemas.microsoft.com/office/drawing/2014/main" id="{D06511CA-C8F2-9112-887A-D22CECD26409}"/>
              </a:ext>
            </a:extLst>
          </p:cNvPr>
          <p:cNvSpPr/>
          <p:nvPr/>
        </p:nvSpPr>
        <p:spPr>
          <a:xfrm>
            <a:off x="6710528" y="4642433"/>
            <a:ext cx="481781" cy="498987"/>
          </a:xfrm>
          <a:prstGeom prst="flowChartConnector">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lt-LT" sz="2400" dirty="0">
                <a:solidFill>
                  <a:schemeClr val="tx1"/>
                </a:solidFill>
              </a:rPr>
              <a:t>F</a:t>
            </a:r>
          </a:p>
        </p:txBody>
      </p:sp>
      <p:cxnSp>
        <p:nvCxnSpPr>
          <p:cNvPr id="18" name="Tiesioji rodyklės jungtis 17">
            <a:extLst>
              <a:ext uri="{FF2B5EF4-FFF2-40B4-BE49-F238E27FC236}">
                <a16:creationId xmlns:a16="http://schemas.microsoft.com/office/drawing/2014/main" id="{EC2CEB5A-EDD2-849E-CF4B-69B785B6686E}"/>
              </a:ext>
            </a:extLst>
          </p:cNvPr>
          <p:cNvCxnSpPr>
            <a:stCxn id="6" idx="0"/>
          </p:cNvCxnSpPr>
          <p:nvPr/>
        </p:nvCxnSpPr>
        <p:spPr>
          <a:xfrm flipV="1">
            <a:off x="6125497" y="3056015"/>
            <a:ext cx="0" cy="218127"/>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0" name="Tiesioji rodyklės jungtis 19">
            <a:extLst>
              <a:ext uri="{FF2B5EF4-FFF2-40B4-BE49-F238E27FC236}">
                <a16:creationId xmlns:a16="http://schemas.microsoft.com/office/drawing/2014/main" id="{8BB34ADF-6DA2-59AC-1E7B-9C3BDE3C0CE8}"/>
              </a:ext>
            </a:extLst>
          </p:cNvPr>
          <p:cNvCxnSpPr>
            <a:cxnSpLocks/>
            <a:stCxn id="6" idx="4"/>
          </p:cNvCxnSpPr>
          <p:nvPr/>
        </p:nvCxnSpPr>
        <p:spPr>
          <a:xfrm>
            <a:off x="6125497" y="4670323"/>
            <a:ext cx="0" cy="221603"/>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2" name="Tiesioji rodyklės jungtis 21">
            <a:extLst>
              <a:ext uri="{FF2B5EF4-FFF2-40B4-BE49-F238E27FC236}">
                <a16:creationId xmlns:a16="http://schemas.microsoft.com/office/drawing/2014/main" id="{CECF5582-BC8F-186B-A27C-D25C2BD9A660}"/>
              </a:ext>
            </a:extLst>
          </p:cNvPr>
          <p:cNvCxnSpPr>
            <a:stCxn id="6" idx="6"/>
          </p:cNvCxnSpPr>
          <p:nvPr/>
        </p:nvCxnSpPr>
        <p:spPr>
          <a:xfrm flipV="1">
            <a:off x="6882581" y="3972232"/>
            <a:ext cx="196645" cy="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4" name="Tiesioji rodyklės jungtis 23">
            <a:extLst>
              <a:ext uri="{FF2B5EF4-FFF2-40B4-BE49-F238E27FC236}">
                <a16:creationId xmlns:a16="http://schemas.microsoft.com/office/drawing/2014/main" id="{36F9E04D-52EC-4080-EFC7-5AB0F480337F}"/>
              </a:ext>
            </a:extLst>
          </p:cNvPr>
          <p:cNvCxnSpPr>
            <a:stCxn id="6" idx="7"/>
          </p:cNvCxnSpPr>
          <p:nvPr/>
        </p:nvCxnSpPr>
        <p:spPr>
          <a:xfrm flipV="1">
            <a:off x="6660836" y="3305509"/>
            <a:ext cx="221745" cy="17309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6" name="Tiesioji rodyklės jungtis 25">
            <a:extLst>
              <a:ext uri="{FF2B5EF4-FFF2-40B4-BE49-F238E27FC236}">
                <a16:creationId xmlns:a16="http://schemas.microsoft.com/office/drawing/2014/main" id="{7BE63E52-5CA7-AB12-FC0A-CF4A09D9948D}"/>
              </a:ext>
            </a:extLst>
          </p:cNvPr>
          <p:cNvCxnSpPr>
            <a:stCxn id="6" idx="5"/>
          </p:cNvCxnSpPr>
          <p:nvPr/>
        </p:nvCxnSpPr>
        <p:spPr>
          <a:xfrm>
            <a:off x="6660836" y="4465857"/>
            <a:ext cx="123853" cy="17657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8" name="Tiesioji rodyklės jungtis 27">
            <a:extLst>
              <a:ext uri="{FF2B5EF4-FFF2-40B4-BE49-F238E27FC236}">
                <a16:creationId xmlns:a16="http://schemas.microsoft.com/office/drawing/2014/main" id="{CDD5123C-D15B-14FC-4450-16FF15625A65}"/>
              </a:ext>
            </a:extLst>
          </p:cNvPr>
          <p:cNvCxnSpPr>
            <a:stCxn id="6" idx="1"/>
          </p:cNvCxnSpPr>
          <p:nvPr/>
        </p:nvCxnSpPr>
        <p:spPr>
          <a:xfrm flipH="1" flipV="1">
            <a:off x="5342452" y="3274142"/>
            <a:ext cx="247706" cy="20446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2" name="Tiesioji rodyklės jungtis 31">
            <a:extLst>
              <a:ext uri="{FF2B5EF4-FFF2-40B4-BE49-F238E27FC236}">
                <a16:creationId xmlns:a16="http://schemas.microsoft.com/office/drawing/2014/main" id="{65EFAFDF-E952-592A-D563-D6FFB654066B}"/>
              </a:ext>
            </a:extLst>
          </p:cNvPr>
          <p:cNvCxnSpPr>
            <a:stCxn id="6" idx="3"/>
          </p:cNvCxnSpPr>
          <p:nvPr/>
        </p:nvCxnSpPr>
        <p:spPr>
          <a:xfrm flipH="1">
            <a:off x="5409080" y="4465857"/>
            <a:ext cx="181078" cy="134418"/>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5" name="Tiesioji rodyklės jungtis 34">
            <a:extLst>
              <a:ext uri="{FF2B5EF4-FFF2-40B4-BE49-F238E27FC236}">
                <a16:creationId xmlns:a16="http://schemas.microsoft.com/office/drawing/2014/main" id="{3C924F6A-AB59-7C1A-61F3-3C3AE18E3748}"/>
              </a:ext>
            </a:extLst>
          </p:cNvPr>
          <p:cNvCxnSpPr>
            <a:stCxn id="6" idx="2"/>
          </p:cNvCxnSpPr>
          <p:nvPr/>
        </p:nvCxnSpPr>
        <p:spPr>
          <a:xfrm flipH="1" flipV="1">
            <a:off x="5168189" y="3972232"/>
            <a:ext cx="200224" cy="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8" name="Septyniakampis 37">
            <a:extLst>
              <a:ext uri="{FF2B5EF4-FFF2-40B4-BE49-F238E27FC236}">
                <a16:creationId xmlns:a16="http://schemas.microsoft.com/office/drawing/2014/main" id="{32131AC2-5101-ADCD-487D-5162229B0A85}"/>
              </a:ext>
            </a:extLst>
          </p:cNvPr>
          <p:cNvSpPr/>
          <p:nvPr/>
        </p:nvSpPr>
        <p:spPr>
          <a:xfrm>
            <a:off x="6322783" y="3405377"/>
            <a:ext cx="350781" cy="306910"/>
          </a:xfrm>
          <a:prstGeom prst="heptagon">
            <a:avLst/>
          </a:prstGeom>
          <a:solidFill>
            <a:schemeClr val="bg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t-LT"/>
          </a:p>
        </p:txBody>
      </p:sp>
      <p:pic>
        <p:nvPicPr>
          <p:cNvPr id="39" name="Paveikslėlis 38">
            <a:extLst>
              <a:ext uri="{FF2B5EF4-FFF2-40B4-BE49-F238E27FC236}">
                <a16:creationId xmlns:a16="http://schemas.microsoft.com/office/drawing/2014/main" id="{0EE41CCA-CFCE-7991-0412-FC54C739EFCC}"/>
              </a:ext>
            </a:extLst>
          </p:cNvPr>
          <p:cNvPicPr>
            <a:picLocks noChangeAspect="1"/>
          </p:cNvPicPr>
          <p:nvPr/>
        </p:nvPicPr>
        <p:blipFill>
          <a:blip r:embed="rId3"/>
          <a:stretch>
            <a:fillRect/>
          </a:stretch>
        </p:blipFill>
        <p:spPr>
          <a:xfrm>
            <a:off x="5913083" y="3260857"/>
            <a:ext cx="409700" cy="351860"/>
          </a:xfrm>
          <a:prstGeom prst="rect">
            <a:avLst/>
          </a:prstGeom>
        </p:spPr>
      </p:pic>
      <p:pic>
        <p:nvPicPr>
          <p:cNvPr id="40" name="Paveikslėlis 39">
            <a:extLst>
              <a:ext uri="{FF2B5EF4-FFF2-40B4-BE49-F238E27FC236}">
                <a16:creationId xmlns:a16="http://schemas.microsoft.com/office/drawing/2014/main" id="{62A58E4F-04BF-4146-E102-99104238C7F7}"/>
              </a:ext>
            </a:extLst>
          </p:cNvPr>
          <p:cNvPicPr>
            <a:picLocks noChangeAspect="1"/>
          </p:cNvPicPr>
          <p:nvPr/>
        </p:nvPicPr>
        <p:blipFill>
          <a:blip r:embed="rId3"/>
          <a:stretch>
            <a:fillRect/>
          </a:stretch>
        </p:blipFill>
        <p:spPr>
          <a:xfrm>
            <a:off x="5488311" y="3403765"/>
            <a:ext cx="443906" cy="381237"/>
          </a:xfrm>
          <a:prstGeom prst="rect">
            <a:avLst/>
          </a:prstGeom>
        </p:spPr>
      </p:pic>
      <p:pic>
        <p:nvPicPr>
          <p:cNvPr id="41" name="Paveikslėlis 40">
            <a:extLst>
              <a:ext uri="{FF2B5EF4-FFF2-40B4-BE49-F238E27FC236}">
                <a16:creationId xmlns:a16="http://schemas.microsoft.com/office/drawing/2014/main" id="{72776983-39A9-51CB-3549-3435C8FC5D54}"/>
              </a:ext>
            </a:extLst>
          </p:cNvPr>
          <p:cNvPicPr>
            <a:picLocks noChangeAspect="1"/>
          </p:cNvPicPr>
          <p:nvPr/>
        </p:nvPicPr>
        <p:blipFill>
          <a:blip r:embed="rId3"/>
          <a:stretch>
            <a:fillRect/>
          </a:stretch>
        </p:blipFill>
        <p:spPr>
          <a:xfrm>
            <a:off x="5533500" y="4147841"/>
            <a:ext cx="401776" cy="345055"/>
          </a:xfrm>
          <a:prstGeom prst="rect">
            <a:avLst/>
          </a:prstGeom>
        </p:spPr>
      </p:pic>
      <p:pic>
        <p:nvPicPr>
          <p:cNvPr id="42" name="Paveikslėlis 41">
            <a:extLst>
              <a:ext uri="{FF2B5EF4-FFF2-40B4-BE49-F238E27FC236}">
                <a16:creationId xmlns:a16="http://schemas.microsoft.com/office/drawing/2014/main" id="{B894E416-3F3A-C182-6CFF-45E4B552C9A6}"/>
              </a:ext>
            </a:extLst>
          </p:cNvPr>
          <p:cNvPicPr>
            <a:picLocks noChangeAspect="1"/>
          </p:cNvPicPr>
          <p:nvPr/>
        </p:nvPicPr>
        <p:blipFill>
          <a:blip r:embed="rId4"/>
          <a:stretch>
            <a:fillRect/>
          </a:stretch>
        </p:blipFill>
        <p:spPr>
          <a:xfrm>
            <a:off x="5368413" y="3797099"/>
            <a:ext cx="367924" cy="321313"/>
          </a:xfrm>
          <a:prstGeom prst="rect">
            <a:avLst/>
          </a:prstGeom>
        </p:spPr>
      </p:pic>
      <p:pic>
        <p:nvPicPr>
          <p:cNvPr id="43" name="Paveikslėlis 42">
            <a:extLst>
              <a:ext uri="{FF2B5EF4-FFF2-40B4-BE49-F238E27FC236}">
                <a16:creationId xmlns:a16="http://schemas.microsoft.com/office/drawing/2014/main" id="{9393A6F8-3806-AC98-B8DA-9BA5F4A66585}"/>
              </a:ext>
            </a:extLst>
          </p:cNvPr>
          <p:cNvPicPr>
            <a:picLocks noChangeAspect="1"/>
          </p:cNvPicPr>
          <p:nvPr/>
        </p:nvPicPr>
        <p:blipFill>
          <a:blip r:embed="rId4"/>
          <a:stretch>
            <a:fillRect/>
          </a:stretch>
        </p:blipFill>
        <p:spPr>
          <a:xfrm>
            <a:off x="6498173" y="3769656"/>
            <a:ext cx="410632" cy="348756"/>
          </a:xfrm>
          <a:prstGeom prst="rect">
            <a:avLst/>
          </a:prstGeom>
        </p:spPr>
      </p:pic>
      <p:pic>
        <p:nvPicPr>
          <p:cNvPr id="44" name="Paveikslėlis 43">
            <a:extLst>
              <a:ext uri="{FF2B5EF4-FFF2-40B4-BE49-F238E27FC236}">
                <a16:creationId xmlns:a16="http://schemas.microsoft.com/office/drawing/2014/main" id="{A2AECF2E-6EB9-0450-59BD-7772F02A6FB0}"/>
              </a:ext>
            </a:extLst>
          </p:cNvPr>
          <p:cNvPicPr>
            <a:picLocks noChangeAspect="1"/>
          </p:cNvPicPr>
          <p:nvPr/>
        </p:nvPicPr>
        <p:blipFill>
          <a:blip r:embed="rId4"/>
          <a:stretch>
            <a:fillRect/>
          </a:stretch>
        </p:blipFill>
        <p:spPr>
          <a:xfrm>
            <a:off x="6313457" y="4108231"/>
            <a:ext cx="426785" cy="381491"/>
          </a:xfrm>
          <a:prstGeom prst="rect">
            <a:avLst/>
          </a:prstGeom>
        </p:spPr>
      </p:pic>
      <p:pic>
        <p:nvPicPr>
          <p:cNvPr id="45" name="Paveikslėlis 44">
            <a:extLst>
              <a:ext uri="{FF2B5EF4-FFF2-40B4-BE49-F238E27FC236}">
                <a16:creationId xmlns:a16="http://schemas.microsoft.com/office/drawing/2014/main" id="{7A640631-A2E9-6881-1EF4-20FF0F3DD1C8}"/>
              </a:ext>
            </a:extLst>
          </p:cNvPr>
          <p:cNvPicPr>
            <a:picLocks noChangeAspect="1"/>
          </p:cNvPicPr>
          <p:nvPr/>
        </p:nvPicPr>
        <p:blipFill>
          <a:blip r:embed="rId4"/>
          <a:stretch>
            <a:fillRect/>
          </a:stretch>
        </p:blipFill>
        <p:spPr>
          <a:xfrm>
            <a:off x="5938051" y="4307335"/>
            <a:ext cx="391581" cy="332576"/>
          </a:xfrm>
          <a:prstGeom prst="rect">
            <a:avLst/>
          </a:prstGeom>
        </p:spPr>
      </p:pic>
      <p:sp>
        <p:nvSpPr>
          <p:cNvPr id="49" name="Stačiakampis: suapvalinti kampai 48">
            <a:extLst>
              <a:ext uri="{FF2B5EF4-FFF2-40B4-BE49-F238E27FC236}">
                <a16:creationId xmlns:a16="http://schemas.microsoft.com/office/drawing/2014/main" id="{B91C5480-39E4-A4A7-D060-1E57E31CD753}"/>
              </a:ext>
            </a:extLst>
          </p:cNvPr>
          <p:cNvSpPr/>
          <p:nvPr/>
        </p:nvSpPr>
        <p:spPr>
          <a:xfrm>
            <a:off x="8465574" y="2035277"/>
            <a:ext cx="3434146" cy="66859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lt-LT" sz="2400" dirty="0"/>
              <a:t>Istorinės sąsajos</a:t>
            </a:r>
          </a:p>
        </p:txBody>
      </p:sp>
      <p:cxnSp>
        <p:nvCxnSpPr>
          <p:cNvPr id="51" name="Tiesioji rodyklės jungtis 50">
            <a:extLst>
              <a:ext uri="{FF2B5EF4-FFF2-40B4-BE49-F238E27FC236}">
                <a16:creationId xmlns:a16="http://schemas.microsoft.com/office/drawing/2014/main" id="{9044EACE-2CED-9BE1-1C6C-DFE5EE7F59CF}"/>
              </a:ext>
            </a:extLst>
          </p:cNvPr>
          <p:cNvCxnSpPr>
            <a:stCxn id="49" idx="1"/>
          </p:cNvCxnSpPr>
          <p:nvPr/>
        </p:nvCxnSpPr>
        <p:spPr>
          <a:xfrm flipH="1">
            <a:off x="6342909" y="2369574"/>
            <a:ext cx="2122665" cy="334297"/>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53" name="Tiesioji rodyklės jungtis 52">
            <a:extLst>
              <a:ext uri="{FF2B5EF4-FFF2-40B4-BE49-F238E27FC236}">
                <a16:creationId xmlns:a16="http://schemas.microsoft.com/office/drawing/2014/main" id="{0F9F6602-5989-962B-5F35-E1BDB1F039B1}"/>
              </a:ext>
            </a:extLst>
          </p:cNvPr>
          <p:cNvCxnSpPr>
            <a:cxnSpLocks/>
            <a:stCxn id="49" idx="1"/>
            <a:endCxn id="15" idx="7"/>
          </p:cNvCxnSpPr>
          <p:nvPr/>
        </p:nvCxnSpPr>
        <p:spPr>
          <a:xfrm flipH="1">
            <a:off x="7560658" y="2369574"/>
            <a:ext cx="904916" cy="1448741"/>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54" name="Stačiakampis: suapvalinti kampai 53">
            <a:extLst>
              <a:ext uri="{FF2B5EF4-FFF2-40B4-BE49-F238E27FC236}">
                <a16:creationId xmlns:a16="http://schemas.microsoft.com/office/drawing/2014/main" id="{4AB0B20B-41A6-90EF-9A5A-0D5494E4643C}"/>
              </a:ext>
            </a:extLst>
          </p:cNvPr>
          <p:cNvSpPr/>
          <p:nvPr/>
        </p:nvSpPr>
        <p:spPr>
          <a:xfrm>
            <a:off x="2113935" y="1612490"/>
            <a:ext cx="3228517" cy="70040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lt-LT" sz="2400" dirty="0"/>
              <a:t>Priežasčių paaiškinimas</a:t>
            </a:r>
          </a:p>
        </p:txBody>
      </p:sp>
      <p:cxnSp>
        <p:nvCxnSpPr>
          <p:cNvPr id="56" name="Tiesioji rodyklės jungtis 55">
            <a:extLst>
              <a:ext uri="{FF2B5EF4-FFF2-40B4-BE49-F238E27FC236}">
                <a16:creationId xmlns:a16="http://schemas.microsoft.com/office/drawing/2014/main" id="{1EFCB87A-057B-62B0-8B70-5983AB71C75C}"/>
              </a:ext>
            </a:extLst>
          </p:cNvPr>
          <p:cNvCxnSpPr>
            <a:cxnSpLocks/>
            <a:stCxn id="54" idx="3"/>
          </p:cNvCxnSpPr>
          <p:nvPr/>
        </p:nvCxnSpPr>
        <p:spPr>
          <a:xfrm>
            <a:off x="5342452" y="1962694"/>
            <a:ext cx="704386" cy="1428974"/>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58" name="Tiesioji rodyklės jungtis 57">
            <a:extLst>
              <a:ext uri="{FF2B5EF4-FFF2-40B4-BE49-F238E27FC236}">
                <a16:creationId xmlns:a16="http://schemas.microsoft.com/office/drawing/2014/main" id="{48FCAA6A-FC4F-F05C-D3FF-0B0EF7C35E60}"/>
              </a:ext>
            </a:extLst>
          </p:cNvPr>
          <p:cNvCxnSpPr>
            <a:stCxn id="54" idx="3"/>
          </p:cNvCxnSpPr>
          <p:nvPr/>
        </p:nvCxnSpPr>
        <p:spPr>
          <a:xfrm>
            <a:off x="5342452" y="1962694"/>
            <a:ext cx="232578" cy="200772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62" name="Tiesioji rodyklės jungtis 61">
            <a:extLst>
              <a:ext uri="{FF2B5EF4-FFF2-40B4-BE49-F238E27FC236}">
                <a16:creationId xmlns:a16="http://schemas.microsoft.com/office/drawing/2014/main" id="{B4AD92BA-DB57-617D-B065-76C3666307DD}"/>
              </a:ext>
            </a:extLst>
          </p:cNvPr>
          <p:cNvCxnSpPr>
            <a:stCxn id="54" idx="3"/>
          </p:cNvCxnSpPr>
          <p:nvPr/>
        </p:nvCxnSpPr>
        <p:spPr>
          <a:xfrm>
            <a:off x="5342452" y="1962694"/>
            <a:ext cx="393885" cy="1650023"/>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64" name="Tiesioji rodyklės jungtis 63">
            <a:extLst>
              <a:ext uri="{FF2B5EF4-FFF2-40B4-BE49-F238E27FC236}">
                <a16:creationId xmlns:a16="http://schemas.microsoft.com/office/drawing/2014/main" id="{C2DCF5A1-64DF-68E5-8B71-929D12B8896A}"/>
              </a:ext>
            </a:extLst>
          </p:cNvPr>
          <p:cNvCxnSpPr>
            <a:stCxn id="54" idx="3"/>
            <a:endCxn id="8" idx="0"/>
          </p:cNvCxnSpPr>
          <p:nvPr/>
        </p:nvCxnSpPr>
        <p:spPr>
          <a:xfrm flipH="1">
            <a:off x="5127523" y="1962694"/>
            <a:ext cx="214929" cy="843828"/>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66" name="Tiesioji rodyklės jungtis 65">
            <a:extLst>
              <a:ext uri="{FF2B5EF4-FFF2-40B4-BE49-F238E27FC236}">
                <a16:creationId xmlns:a16="http://schemas.microsoft.com/office/drawing/2014/main" id="{FE459B51-A8C3-E9A9-271E-B5AA96EEC5A3}"/>
              </a:ext>
            </a:extLst>
          </p:cNvPr>
          <p:cNvCxnSpPr>
            <a:stCxn id="54" idx="3"/>
            <a:endCxn id="10" idx="1"/>
          </p:cNvCxnSpPr>
          <p:nvPr/>
        </p:nvCxnSpPr>
        <p:spPr>
          <a:xfrm>
            <a:off x="5342452" y="1962694"/>
            <a:ext cx="589231" cy="593051"/>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67" name="Stačiakampis: suapvalinti kampai 66">
            <a:extLst>
              <a:ext uri="{FF2B5EF4-FFF2-40B4-BE49-F238E27FC236}">
                <a16:creationId xmlns:a16="http://schemas.microsoft.com/office/drawing/2014/main" id="{45037F0E-F93F-C334-3B0E-B499A7F22D48}"/>
              </a:ext>
            </a:extLst>
          </p:cNvPr>
          <p:cNvSpPr/>
          <p:nvPr/>
        </p:nvSpPr>
        <p:spPr>
          <a:xfrm>
            <a:off x="1219202" y="3797099"/>
            <a:ext cx="2900260" cy="84281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lt-LT" sz="2400" dirty="0"/>
              <a:t>Lėmusios aplinkybės</a:t>
            </a:r>
          </a:p>
        </p:txBody>
      </p:sp>
      <p:cxnSp>
        <p:nvCxnSpPr>
          <p:cNvPr id="69" name="Tiesioji rodyklės jungtis 68">
            <a:extLst>
              <a:ext uri="{FF2B5EF4-FFF2-40B4-BE49-F238E27FC236}">
                <a16:creationId xmlns:a16="http://schemas.microsoft.com/office/drawing/2014/main" id="{A46CF35C-A752-F466-721E-4F43BF96CD16}"/>
              </a:ext>
            </a:extLst>
          </p:cNvPr>
          <p:cNvCxnSpPr>
            <a:cxnSpLocks/>
            <a:stCxn id="67" idx="3"/>
            <a:endCxn id="11" idx="2"/>
          </p:cNvCxnSpPr>
          <p:nvPr/>
        </p:nvCxnSpPr>
        <p:spPr>
          <a:xfrm flipV="1">
            <a:off x="4119462" y="4007855"/>
            <a:ext cx="539671" cy="21065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71" name="Tiesioji rodyklės jungtis 70">
            <a:extLst>
              <a:ext uri="{FF2B5EF4-FFF2-40B4-BE49-F238E27FC236}">
                <a16:creationId xmlns:a16="http://schemas.microsoft.com/office/drawing/2014/main" id="{88DD4564-FFEA-F471-2540-33DB507C1A67}"/>
              </a:ext>
            </a:extLst>
          </p:cNvPr>
          <p:cNvCxnSpPr>
            <a:stCxn id="67" idx="3"/>
            <a:endCxn id="12" idx="1"/>
          </p:cNvCxnSpPr>
          <p:nvPr/>
        </p:nvCxnSpPr>
        <p:spPr>
          <a:xfrm>
            <a:off x="4119462" y="4218505"/>
            <a:ext cx="878392" cy="423478"/>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74" name="Tiesioji rodyklės jungtis 73">
            <a:extLst>
              <a:ext uri="{FF2B5EF4-FFF2-40B4-BE49-F238E27FC236}">
                <a16:creationId xmlns:a16="http://schemas.microsoft.com/office/drawing/2014/main" id="{40E68379-E236-14EB-FE48-3A1C0CA9D53A}"/>
              </a:ext>
            </a:extLst>
          </p:cNvPr>
          <p:cNvCxnSpPr>
            <a:stCxn id="67" idx="3"/>
            <a:endCxn id="42" idx="1"/>
          </p:cNvCxnSpPr>
          <p:nvPr/>
        </p:nvCxnSpPr>
        <p:spPr>
          <a:xfrm flipV="1">
            <a:off x="4119462" y="3970414"/>
            <a:ext cx="1368849" cy="248091"/>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76" name="Tiesioji rodyklės jungtis 75">
            <a:extLst>
              <a:ext uri="{FF2B5EF4-FFF2-40B4-BE49-F238E27FC236}">
                <a16:creationId xmlns:a16="http://schemas.microsoft.com/office/drawing/2014/main" id="{C5266586-13FE-A4D5-BE38-196F26977B02}"/>
              </a:ext>
            </a:extLst>
          </p:cNvPr>
          <p:cNvCxnSpPr>
            <a:stCxn id="67" idx="3"/>
          </p:cNvCxnSpPr>
          <p:nvPr/>
        </p:nvCxnSpPr>
        <p:spPr>
          <a:xfrm>
            <a:off x="4119462" y="4218505"/>
            <a:ext cx="1616875" cy="8883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77" name="Stačiakampis: suapvalinti kampai 76">
            <a:extLst>
              <a:ext uri="{FF2B5EF4-FFF2-40B4-BE49-F238E27FC236}">
                <a16:creationId xmlns:a16="http://schemas.microsoft.com/office/drawing/2014/main" id="{64602C4D-4EA2-41D8-EAC2-50F08D21DE0B}"/>
              </a:ext>
            </a:extLst>
          </p:cNvPr>
          <p:cNvSpPr/>
          <p:nvPr/>
        </p:nvSpPr>
        <p:spPr>
          <a:xfrm>
            <a:off x="8141110" y="5067895"/>
            <a:ext cx="3293806" cy="66859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lt-LT" sz="2400" dirty="0"/>
              <a:t>Panašumai ir skirtumai</a:t>
            </a:r>
          </a:p>
        </p:txBody>
      </p:sp>
      <p:cxnSp>
        <p:nvCxnSpPr>
          <p:cNvPr id="79" name="Tiesioji rodyklės jungtis 78">
            <a:extLst>
              <a:ext uri="{FF2B5EF4-FFF2-40B4-BE49-F238E27FC236}">
                <a16:creationId xmlns:a16="http://schemas.microsoft.com/office/drawing/2014/main" id="{A8C8FBAE-FE6C-1463-1ED6-B93EAAC8E2AD}"/>
              </a:ext>
            </a:extLst>
          </p:cNvPr>
          <p:cNvCxnSpPr>
            <a:stCxn id="77" idx="1"/>
          </p:cNvCxnSpPr>
          <p:nvPr/>
        </p:nvCxnSpPr>
        <p:spPr>
          <a:xfrm flipH="1" flipV="1">
            <a:off x="6587613" y="4385187"/>
            <a:ext cx="1553497" cy="1017005"/>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81" name="Tiesioji rodyklės jungtis 80">
            <a:extLst>
              <a:ext uri="{FF2B5EF4-FFF2-40B4-BE49-F238E27FC236}">
                <a16:creationId xmlns:a16="http://schemas.microsoft.com/office/drawing/2014/main" id="{DA4A6627-40BF-452A-90F9-3CD919F562DC}"/>
              </a:ext>
            </a:extLst>
          </p:cNvPr>
          <p:cNvCxnSpPr>
            <a:stCxn id="77" idx="1"/>
          </p:cNvCxnSpPr>
          <p:nvPr/>
        </p:nvCxnSpPr>
        <p:spPr>
          <a:xfrm flipH="1" flipV="1">
            <a:off x="6718315" y="3966695"/>
            <a:ext cx="1422795" cy="1435497"/>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83" name="Tiesioji rodyklės jungtis 82">
            <a:extLst>
              <a:ext uri="{FF2B5EF4-FFF2-40B4-BE49-F238E27FC236}">
                <a16:creationId xmlns:a16="http://schemas.microsoft.com/office/drawing/2014/main" id="{F0FC5DE3-B9BF-9325-461C-DFFC7D0669DB}"/>
              </a:ext>
            </a:extLst>
          </p:cNvPr>
          <p:cNvCxnSpPr>
            <a:stCxn id="77" idx="1"/>
          </p:cNvCxnSpPr>
          <p:nvPr/>
        </p:nvCxnSpPr>
        <p:spPr>
          <a:xfrm flipH="1" flipV="1">
            <a:off x="6072829" y="4544393"/>
            <a:ext cx="2068281" cy="857799"/>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84" name="Stačiakampis: suapvalinti kampai 83">
            <a:extLst>
              <a:ext uri="{FF2B5EF4-FFF2-40B4-BE49-F238E27FC236}">
                <a16:creationId xmlns:a16="http://schemas.microsoft.com/office/drawing/2014/main" id="{DC48CE0F-C4AF-D229-0937-79446A24BEC9}"/>
              </a:ext>
            </a:extLst>
          </p:cNvPr>
          <p:cNvSpPr/>
          <p:nvPr/>
        </p:nvSpPr>
        <p:spPr>
          <a:xfrm>
            <a:off x="8701548" y="3478608"/>
            <a:ext cx="3057833" cy="906579"/>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lt-LT" sz="2400" dirty="0"/>
              <a:t>Pasekmės, jų paaiškinimas</a:t>
            </a:r>
          </a:p>
        </p:txBody>
      </p:sp>
      <p:cxnSp>
        <p:nvCxnSpPr>
          <p:cNvPr id="88" name="Tiesioji rodyklės jungtis 87">
            <a:extLst>
              <a:ext uri="{FF2B5EF4-FFF2-40B4-BE49-F238E27FC236}">
                <a16:creationId xmlns:a16="http://schemas.microsoft.com/office/drawing/2014/main" id="{7D06D0D4-DA00-4D82-74E9-42FBE6D9AB8F}"/>
              </a:ext>
            </a:extLst>
          </p:cNvPr>
          <p:cNvCxnSpPr>
            <a:cxnSpLocks/>
            <a:stCxn id="84" idx="1"/>
          </p:cNvCxnSpPr>
          <p:nvPr/>
        </p:nvCxnSpPr>
        <p:spPr>
          <a:xfrm flipH="1" flipV="1">
            <a:off x="6498173" y="3595385"/>
            <a:ext cx="2203375" cy="336513"/>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91" name="Tiesioji rodyklės jungtis 90">
            <a:extLst>
              <a:ext uri="{FF2B5EF4-FFF2-40B4-BE49-F238E27FC236}">
                <a16:creationId xmlns:a16="http://schemas.microsoft.com/office/drawing/2014/main" id="{EFEB601F-7614-C469-7857-9B11628308D8}"/>
              </a:ext>
            </a:extLst>
          </p:cNvPr>
          <p:cNvCxnSpPr>
            <a:stCxn id="84" idx="1"/>
          </p:cNvCxnSpPr>
          <p:nvPr/>
        </p:nvCxnSpPr>
        <p:spPr>
          <a:xfrm flipH="1">
            <a:off x="6633267" y="3931898"/>
            <a:ext cx="2068281" cy="30711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93" name="Stačiakampis: suapvalinti kampai 92">
            <a:extLst>
              <a:ext uri="{FF2B5EF4-FFF2-40B4-BE49-F238E27FC236}">
                <a16:creationId xmlns:a16="http://schemas.microsoft.com/office/drawing/2014/main" id="{24CAA0C6-9C8B-37E4-64B2-24BABE6CDBEE}"/>
              </a:ext>
            </a:extLst>
          </p:cNvPr>
          <p:cNvSpPr/>
          <p:nvPr/>
        </p:nvSpPr>
        <p:spPr>
          <a:xfrm>
            <a:off x="639097" y="4997608"/>
            <a:ext cx="4020036" cy="655722"/>
          </a:xfrm>
          <a:prstGeom prst="round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lt-LT" dirty="0">
                <a:solidFill>
                  <a:schemeClr val="tx1"/>
                </a:solidFill>
              </a:rPr>
              <a:t>Istorijos žinios: mokinių papildomai pateikti faktai</a:t>
            </a:r>
          </a:p>
        </p:txBody>
      </p:sp>
      <p:sp>
        <p:nvSpPr>
          <p:cNvPr id="94" name="Stačiakampis: suapvalinti kampai 93">
            <a:extLst>
              <a:ext uri="{FF2B5EF4-FFF2-40B4-BE49-F238E27FC236}">
                <a16:creationId xmlns:a16="http://schemas.microsoft.com/office/drawing/2014/main" id="{0D75C492-0D18-B076-BDE3-B7F385361A69}"/>
              </a:ext>
            </a:extLst>
          </p:cNvPr>
          <p:cNvSpPr/>
          <p:nvPr/>
        </p:nvSpPr>
        <p:spPr>
          <a:xfrm>
            <a:off x="639098" y="5690106"/>
            <a:ext cx="4020036" cy="802769"/>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lt-LT" dirty="0"/>
              <a:t>Šaltinių teiginių ir mokinių papildomai pateiktų </a:t>
            </a:r>
            <a:r>
              <a:rPr lang="lt-LT"/>
              <a:t>faktų </a:t>
            </a:r>
            <a:r>
              <a:rPr lang="lt-LT">
                <a:effectLst>
                  <a:outerShdw blurRad="38100" dist="38100" dir="2700000" algn="tl">
                    <a:srgbClr val="000000">
                      <a:alpha val="43137"/>
                    </a:srgbClr>
                  </a:outerShdw>
                </a:effectLst>
              </a:rPr>
              <a:t>analizė</a:t>
            </a:r>
          </a:p>
          <a:p>
            <a:pPr algn="ctr"/>
            <a:r>
              <a:rPr lang="lt-LT"/>
              <a:t> </a:t>
            </a:r>
            <a:r>
              <a:rPr lang="lt-LT" dirty="0"/>
              <a:t>(</a:t>
            </a:r>
            <a:r>
              <a:rPr lang="lt-LT" i="1" dirty="0"/>
              <a:t>kompleksinis supratimas</a:t>
            </a:r>
            <a:r>
              <a:rPr lang="lt-LT" dirty="0"/>
              <a:t>)</a:t>
            </a:r>
          </a:p>
        </p:txBody>
      </p:sp>
      <p:sp>
        <p:nvSpPr>
          <p:cNvPr id="95" name="Kairysis laužtinis skliaustas 94">
            <a:extLst>
              <a:ext uri="{FF2B5EF4-FFF2-40B4-BE49-F238E27FC236}">
                <a16:creationId xmlns:a16="http://schemas.microsoft.com/office/drawing/2014/main" id="{B8BAC57B-07D1-28E6-82F1-565C0D334B79}"/>
              </a:ext>
            </a:extLst>
          </p:cNvPr>
          <p:cNvSpPr/>
          <p:nvPr/>
        </p:nvSpPr>
        <p:spPr>
          <a:xfrm>
            <a:off x="458019" y="4891926"/>
            <a:ext cx="2321004" cy="1725183"/>
          </a:xfrm>
          <a:prstGeom prst="leftBracket">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lt-LT"/>
          </a:p>
        </p:txBody>
      </p:sp>
      <p:sp>
        <p:nvSpPr>
          <p:cNvPr id="97" name="Dešinysis laužtinis skliaustas 96">
            <a:extLst>
              <a:ext uri="{FF2B5EF4-FFF2-40B4-BE49-F238E27FC236}">
                <a16:creationId xmlns:a16="http://schemas.microsoft.com/office/drawing/2014/main" id="{CFF1A14C-CF34-297C-E899-8557F60237A9}"/>
              </a:ext>
            </a:extLst>
          </p:cNvPr>
          <p:cNvSpPr/>
          <p:nvPr/>
        </p:nvSpPr>
        <p:spPr>
          <a:xfrm>
            <a:off x="2828715" y="4883410"/>
            <a:ext cx="2018658" cy="1733699"/>
          </a:xfrm>
          <a:prstGeom prst="rightBracket">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lt-LT"/>
          </a:p>
        </p:txBody>
      </p:sp>
      <p:sp>
        <p:nvSpPr>
          <p:cNvPr id="3" name="Stačiakampis: suapvalinti kampai 2">
            <a:extLst>
              <a:ext uri="{FF2B5EF4-FFF2-40B4-BE49-F238E27FC236}">
                <a16:creationId xmlns:a16="http://schemas.microsoft.com/office/drawing/2014/main" id="{3C6BF993-639A-48E5-A002-E73CE184F734}"/>
              </a:ext>
            </a:extLst>
          </p:cNvPr>
          <p:cNvSpPr/>
          <p:nvPr/>
        </p:nvSpPr>
        <p:spPr>
          <a:xfrm>
            <a:off x="5938051" y="5896782"/>
            <a:ext cx="3724109" cy="66859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lt-LT" sz="2400" dirty="0">
                <a:solidFill>
                  <a:schemeClr val="tx1"/>
                </a:solidFill>
              </a:rPr>
              <a:t>Vertinimas (argumentuotas) </a:t>
            </a:r>
            <a:r>
              <a:rPr lang="lt-LT" dirty="0"/>
              <a:t> </a:t>
            </a:r>
          </a:p>
        </p:txBody>
      </p:sp>
      <p:cxnSp>
        <p:nvCxnSpPr>
          <p:cNvPr id="17" name="Tiesioji rodyklės jungtis 16">
            <a:extLst>
              <a:ext uri="{FF2B5EF4-FFF2-40B4-BE49-F238E27FC236}">
                <a16:creationId xmlns:a16="http://schemas.microsoft.com/office/drawing/2014/main" id="{7DDABA11-F100-4C28-A201-BBB2235BD9AD}"/>
              </a:ext>
            </a:extLst>
          </p:cNvPr>
          <p:cNvCxnSpPr>
            <a:cxnSpLocks/>
            <a:stCxn id="3" idx="0"/>
          </p:cNvCxnSpPr>
          <p:nvPr/>
        </p:nvCxnSpPr>
        <p:spPr>
          <a:xfrm flipH="1" flipV="1">
            <a:off x="7404242" y="4385188"/>
            <a:ext cx="395864" cy="1511594"/>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21" name="Tiesioji rodyklės jungtis 20">
            <a:extLst>
              <a:ext uri="{FF2B5EF4-FFF2-40B4-BE49-F238E27FC236}">
                <a16:creationId xmlns:a16="http://schemas.microsoft.com/office/drawing/2014/main" id="{564D5FD5-3F00-4121-949A-31607AAB1D62}"/>
              </a:ext>
            </a:extLst>
          </p:cNvPr>
          <p:cNvCxnSpPr>
            <a:cxnSpLocks/>
            <a:stCxn id="3" idx="0"/>
          </p:cNvCxnSpPr>
          <p:nvPr/>
        </p:nvCxnSpPr>
        <p:spPr>
          <a:xfrm flipH="1" flipV="1">
            <a:off x="6622472" y="4352592"/>
            <a:ext cx="1177634" cy="154419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25" name="Tiesioji rodyklės jungtis 24">
            <a:extLst>
              <a:ext uri="{FF2B5EF4-FFF2-40B4-BE49-F238E27FC236}">
                <a16:creationId xmlns:a16="http://schemas.microsoft.com/office/drawing/2014/main" id="{E75C25A9-C90C-4425-9B81-AFA835CC1DB6}"/>
              </a:ext>
            </a:extLst>
          </p:cNvPr>
          <p:cNvCxnSpPr>
            <a:cxnSpLocks/>
            <a:stCxn id="3" idx="0"/>
          </p:cNvCxnSpPr>
          <p:nvPr/>
        </p:nvCxnSpPr>
        <p:spPr>
          <a:xfrm flipH="1" flipV="1">
            <a:off x="6216548" y="4554146"/>
            <a:ext cx="1583558" cy="1342636"/>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29" name="Tiesioji rodyklės jungtis 28">
            <a:extLst>
              <a:ext uri="{FF2B5EF4-FFF2-40B4-BE49-F238E27FC236}">
                <a16:creationId xmlns:a16="http://schemas.microsoft.com/office/drawing/2014/main" id="{E0A88C43-4991-4955-84EA-536B3D5FACE1}"/>
              </a:ext>
            </a:extLst>
          </p:cNvPr>
          <p:cNvCxnSpPr>
            <a:cxnSpLocks/>
            <a:stCxn id="3" idx="0"/>
            <a:endCxn id="13" idx="5"/>
          </p:cNvCxnSpPr>
          <p:nvPr/>
        </p:nvCxnSpPr>
        <p:spPr>
          <a:xfrm flipH="1" flipV="1">
            <a:off x="6272354" y="5369670"/>
            <a:ext cx="1527752" cy="527112"/>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967023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3213B486-CAA1-EDAD-2BD9-BAEBECF41432}"/>
              </a:ext>
            </a:extLst>
          </p:cNvPr>
          <p:cNvSpPr>
            <a:spLocks noGrp="1"/>
          </p:cNvSpPr>
          <p:nvPr>
            <p:ph type="title"/>
          </p:nvPr>
        </p:nvSpPr>
        <p:spPr/>
        <p:txBody>
          <a:bodyPr>
            <a:normAutofit/>
          </a:bodyPr>
          <a:lstStyle/>
          <a:p>
            <a:r>
              <a:rPr lang="lt-LT" sz="3600" dirty="0"/>
              <a:t>Pavyzdys: šaltinių naudojimas</a:t>
            </a:r>
          </a:p>
        </p:txBody>
      </p:sp>
      <p:sp>
        <p:nvSpPr>
          <p:cNvPr id="3" name="Turinio vietos rezervavimo ženklas 2">
            <a:extLst>
              <a:ext uri="{FF2B5EF4-FFF2-40B4-BE49-F238E27FC236}">
                <a16:creationId xmlns:a16="http://schemas.microsoft.com/office/drawing/2014/main" id="{1BFA38C8-7203-4DB2-BB66-9D7994BE8E27}"/>
              </a:ext>
            </a:extLst>
          </p:cNvPr>
          <p:cNvSpPr>
            <a:spLocks noGrp="1"/>
          </p:cNvSpPr>
          <p:nvPr>
            <p:ph idx="1"/>
          </p:nvPr>
        </p:nvSpPr>
        <p:spPr/>
        <p:txBody>
          <a:bodyPr>
            <a:normAutofit fontScale="92500" lnSpcReduction="10000"/>
          </a:bodyPr>
          <a:lstStyle/>
          <a:p>
            <a:r>
              <a:rPr lang="lt-LT" dirty="0"/>
              <a:t>„Pavyzdžiui, Vytauto Pikturnos knyga „Toje Baltijos pusėje“, kur autorius idealizavo gyvenimą Šveicarijoje, nebuvo išleista“ </a:t>
            </a:r>
          </a:p>
          <a:p>
            <a:r>
              <a:rPr lang="lt-LT" dirty="0"/>
              <a:t>„Kaip rašoma šaltinyje C, tremties ir kitų neigiamų reiškinių okupacijos laikais knygose taip pat negalima aprašyti“</a:t>
            </a:r>
          </a:p>
          <a:p>
            <a:r>
              <a:rPr lang="lt-LT" dirty="0"/>
              <a:t>„Šaltinyje A – Adolfo Hitlerio kalboje – rašoma, jog lojaliems ir talentingiems nacistinio režimo muzikantams bus suteikiama darbo vieta, o lojaliems, bet netalentingiems – ne“</a:t>
            </a:r>
          </a:p>
          <a:p>
            <a:r>
              <a:rPr lang="lt-LT" dirty="0"/>
              <a:t>„C šaltinis yra J. Baltušio 1978 metų dienoraščio įrašas, kuriame jis piktinasi savo kūrinio „Sakmė apie Juzą“ cenzūra. Jis rašo: „Pasirodo, dabar duoti nurodymai viską vaizduoti taip, kad išvežimų (tremčių į Sibirą) tarytum nė nebuvo, o jeigu ir buvo, tai išvežė tiktai kaltus, niekas nekaltas nenukentėjo“. </a:t>
            </a:r>
          </a:p>
          <a:p>
            <a:pPr marL="0" indent="0">
              <a:buNone/>
            </a:pPr>
            <a:endParaRPr lang="lt-LT" dirty="0"/>
          </a:p>
        </p:txBody>
      </p:sp>
      <p:sp>
        <p:nvSpPr>
          <p:cNvPr id="4" name="Skaidrės numerio vietos rezervavimo ženklas 3">
            <a:extLst>
              <a:ext uri="{FF2B5EF4-FFF2-40B4-BE49-F238E27FC236}">
                <a16:creationId xmlns:a16="http://schemas.microsoft.com/office/drawing/2014/main" id="{2F5F9B0E-1EB6-A6B4-8C24-21DC3F91DDB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30F489-3BE4-4394-B3A6-A281D9EB78C5}" type="slidenum">
              <a:rPr kumimoji="0" lang="lt-LT" sz="1800" b="0" i="0" u="none" strike="noStrike" kern="1200" cap="none" spc="0" normalizeH="0" baseline="0" noProof="0" smtClean="0">
                <a:ln>
                  <a:noFill/>
                </a:ln>
                <a:solidFill>
                  <a:srgbClr val="2F6335"/>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lt-LT" sz="1800" b="0" i="0" u="none" strike="noStrike" kern="1200" cap="none" spc="0" normalizeH="0" baseline="0" noProof="0">
              <a:ln>
                <a:noFill/>
              </a:ln>
              <a:solidFill>
                <a:srgbClr val="2F6335"/>
              </a:solidFill>
              <a:effectLst/>
              <a:uLnTx/>
              <a:uFillTx/>
              <a:latin typeface="Calibri"/>
              <a:ea typeface="+mn-ea"/>
              <a:cs typeface="+mn-cs"/>
            </a:endParaRPr>
          </a:p>
        </p:txBody>
      </p:sp>
    </p:spTree>
    <p:extLst>
      <p:ext uri="{BB962C8B-B14F-4D97-AF65-F5344CB8AC3E}">
        <p14:creationId xmlns:p14="http://schemas.microsoft.com/office/powerpoint/2010/main" val="457382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FD9E7439-3C8A-2622-95EC-C3631C07743A}"/>
              </a:ext>
            </a:extLst>
          </p:cNvPr>
          <p:cNvSpPr>
            <a:spLocks noGrp="1"/>
          </p:cNvSpPr>
          <p:nvPr>
            <p:ph type="title"/>
          </p:nvPr>
        </p:nvSpPr>
        <p:spPr/>
        <p:txBody>
          <a:bodyPr>
            <a:normAutofit/>
          </a:bodyPr>
          <a:lstStyle/>
          <a:p>
            <a:r>
              <a:rPr lang="lt-LT" sz="3600" dirty="0"/>
              <a:t>Pavyzdys: istorijos žinios</a:t>
            </a:r>
          </a:p>
        </p:txBody>
      </p:sp>
      <p:sp>
        <p:nvSpPr>
          <p:cNvPr id="3" name="Turinio vietos rezervavimo ženklas 2">
            <a:extLst>
              <a:ext uri="{FF2B5EF4-FFF2-40B4-BE49-F238E27FC236}">
                <a16:creationId xmlns:a16="http://schemas.microsoft.com/office/drawing/2014/main" id="{030B0F24-A8C3-8456-160B-8AB7D6564D07}"/>
              </a:ext>
            </a:extLst>
          </p:cNvPr>
          <p:cNvSpPr>
            <a:spLocks noGrp="1"/>
          </p:cNvSpPr>
          <p:nvPr>
            <p:ph idx="1"/>
          </p:nvPr>
        </p:nvSpPr>
        <p:spPr/>
        <p:txBody>
          <a:bodyPr/>
          <a:lstStyle/>
          <a:p>
            <a:r>
              <a:rPr lang="lt-LT" dirty="0"/>
              <a:t>„Naciai į valdžią atėjo 1933 metais ir iškart pradėjo vykdyti savo žiaurią politiką“</a:t>
            </a:r>
          </a:p>
          <a:p>
            <a:r>
              <a:rPr lang="lt-LT" dirty="0"/>
              <a:t>„Taigi ir Lietuvoje SSRS okupacijos metais (1940-1941, 1944-1990) buvo ypač sugriežtinta tvarka, kontroliuojami kultūriniai darbai“</a:t>
            </a:r>
          </a:p>
          <a:p>
            <a:r>
              <a:rPr lang="lt-LT" dirty="0"/>
              <a:t>„Viena iš pagrindinių meno sričių, kurią naudojo naciai, buvo kinas. Viena garsiausių režisierių – </a:t>
            </a:r>
            <a:r>
              <a:rPr lang="lt-LT" dirty="0" err="1"/>
              <a:t>Leni</a:t>
            </a:r>
            <a:r>
              <a:rPr lang="lt-LT" dirty="0"/>
              <a:t> </a:t>
            </a:r>
            <a:r>
              <a:rPr lang="lt-LT" dirty="0" err="1"/>
              <a:t>Ryfenštal</a:t>
            </a:r>
            <a:r>
              <a:rPr lang="lt-LT" dirty="0"/>
              <a:t> – kūrė pagal nacistinės ideologijos nuostatus, nacistų požiūrį“</a:t>
            </a:r>
          </a:p>
          <a:p>
            <a:r>
              <a:rPr lang="lt-LT" dirty="0"/>
              <a:t>„A. Hitleris buvo Vokietijos nacių partijos kancleris, o vėliau, naciams rinkimais atėjus į valdžią, buvo išrinktas prezidentu – fiureriu“   </a:t>
            </a:r>
          </a:p>
        </p:txBody>
      </p:sp>
      <p:sp>
        <p:nvSpPr>
          <p:cNvPr id="4" name="Skaidrės numerio vietos rezervavimo ženklas 3">
            <a:extLst>
              <a:ext uri="{FF2B5EF4-FFF2-40B4-BE49-F238E27FC236}">
                <a16:creationId xmlns:a16="http://schemas.microsoft.com/office/drawing/2014/main" id="{73502502-3DAD-AB6D-B782-EFDE802772C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30F489-3BE4-4394-B3A6-A281D9EB78C5}" type="slidenum">
              <a:rPr kumimoji="0" lang="lt-LT" sz="1800" b="0" i="0" u="none" strike="noStrike" kern="1200" cap="none" spc="0" normalizeH="0" baseline="0" noProof="0" smtClean="0">
                <a:ln>
                  <a:noFill/>
                </a:ln>
                <a:solidFill>
                  <a:srgbClr val="2F6335"/>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lt-LT" sz="1800" b="0" i="0" u="none" strike="noStrike" kern="1200" cap="none" spc="0" normalizeH="0" baseline="0" noProof="0">
              <a:ln>
                <a:noFill/>
              </a:ln>
              <a:solidFill>
                <a:srgbClr val="2F6335"/>
              </a:solidFill>
              <a:effectLst/>
              <a:uLnTx/>
              <a:uFillTx/>
              <a:latin typeface="Calibri"/>
              <a:ea typeface="+mn-ea"/>
              <a:cs typeface="+mn-cs"/>
            </a:endParaRPr>
          </a:p>
        </p:txBody>
      </p:sp>
    </p:spTree>
    <p:extLst>
      <p:ext uri="{BB962C8B-B14F-4D97-AF65-F5344CB8AC3E}">
        <p14:creationId xmlns:p14="http://schemas.microsoft.com/office/powerpoint/2010/main" val="2000321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78DD0A94-D465-9A41-FA4F-E546B51C44D7}"/>
              </a:ext>
            </a:extLst>
          </p:cNvPr>
          <p:cNvSpPr>
            <a:spLocks noGrp="1"/>
          </p:cNvSpPr>
          <p:nvPr>
            <p:ph type="title"/>
          </p:nvPr>
        </p:nvSpPr>
        <p:spPr/>
        <p:txBody>
          <a:bodyPr>
            <a:normAutofit/>
          </a:bodyPr>
          <a:lstStyle/>
          <a:p>
            <a:r>
              <a:rPr lang="lt-LT" sz="3600" dirty="0"/>
              <a:t>Pavyzdys: analizė</a:t>
            </a:r>
          </a:p>
        </p:txBody>
      </p:sp>
      <p:sp>
        <p:nvSpPr>
          <p:cNvPr id="3" name="Turinio vietos rezervavimo ženklas 2">
            <a:extLst>
              <a:ext uri="{FF2B5EF4-FFF2-40B4-BE49-F238E27FC236}">
                <a16:creationId xmlns:a16="http://schemas.microsoft.com/office/drawing/2014/main" id="{E4FD49BE-384E-BAD6-A27D-7D17F2C78034}"/>
              </a:ext>
            </a:extLst>
          </p:cNvPr>
          <p:cNvSpPr>
            <a:spLocks noGrp="1"/>
          </p:cNvSpPr>
          <p:nvPr>
            <p:ph idx="1"/>
          </p:nvPr>
        </p:nvSpPr>
        <p:spPr>
          <a:xfrm>
            <a:off x="838200" y="1300480"/>
            <a:ext cx="10515600" cy="4876483"/>
          </a:xfrm>
        </p:spPr>
        <p:txBody>
          <a:bodyPr>
            <a:normAutofit lnSpcReduction="10000"/>
          </a:bodyPr>
          <a:lstStyle/>
          <a:p>
            <a:r>
              <a:rPr lang="lt-LT" dirty="0"/>
              <a:t>„Komunistai teigė, kad viskas, kas buvo prieš juos yra blogai. Iš to suprantama, kad aprašius kokio nors žymaus žmogaus gyvenimą, negalima jo vaizduoti teigiamai, nes negali būti gero gyvenimo prieš komunizmą. Tokiu būdu buvo uždrausti straipsniai apie Maironį“</a:t>
            </a:r>
          </a:p>
          <a:p>
            <a:r>
              <a:rPr lang="lt-LT" dirty="0"/>
              <a:t>„Toks turinys buvo netinkamas, nes neatitiko „socialistinio realizmo“ žanro. „Socialistinis realizmas“ – tai kuomet socialistinių valstybių gyvenimas yra vaizduojamas tik teigiamai, aukštinamas darbas ir atsidavimas ideologijai – socializmui. Kitokio pobūdžio kūriniai – neatitinkantys ideologijos reikalavimų – buvo nepriimtini“</a:t>
            </a:r>
          </a:p>
          <a:p>
            <a:r>
              <a:rPr lang="lt-LT" dirty="0"/>
              <a:t>„Sovietinė cenzūra veikė labai paprastu principu: pirma, prieš komunizmą nieko gero nebuvo, tik buržuazija, ir antra, šventajame komunizme nieko blogo nėra ir negali būti“.</a:t>
            </a:r>
          </a:p>
        </p:txBody>
      </p:sp>
      <p:sp>
        <p:nvSpPr>
          <p:cNvPr id="4" name="Skaidrės numerio vietos rezervavimo ženklas 3">
            <a:extLst>
              <a:ext uri="{FF2B5EF4-FFF2-40B4-BE49-F238E27FC236}">
                <a16:creationId xmlns:a16="http://schemas.microsoft.com/office/drawing/2014/main" id="{2EF9C2F9-22D0-2B8A-4491-3E63025A3A4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30F489-3BE4-4394-B3A6-A281D9EB78C5}" type="slidenum">
              <a:rPr kumimoji="0" lang="lt-LT" sz="1800" b="0" i="0" u="none" strike="noStrike" kern="1200" cap="none" spc="0" normalizeH="0" baseline="0" noProof="0" smtClean="0">
                <a:ln>
                  <a:noFill/>
                </a:ln>
                <a:solidFill>
                  <a:srgbClr val="2F6335"/>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lt-LT" sz="1800" b="0" i="0" u="none" strike="noStrike" kern="1200" cap="none" spc="0" normalizeH="0" baseline="0" noProof="0">
              <a:ln>
                <a:noFill/>
              </a:ln>
              <a:solidFill>
                <a:srgbClr val="2F6335"/>
              </a:solidFill>
              <a:effectLst/>
              <a:uLnTx/>
              <a:uFillTx/>
              <a:latin typeface="Calibri"/>
              <a:ea typeface="+mn-ea"/>
              <a:cs typeface="+mn-cs"/>
            </a:endParaRPr>
          </a:p>
        </p:txBody>
      </p:sp>
    </p:spTree>
    <p:extLst>
      <p:ext uri="{BB962C8B-B14F-4D97-AF65-F5344CB8AC3E}">
        <p14:creationId xmlns:p14="http://schemas.microsoft.com/office/powerpoint/2010/main" val="1953990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71219150-3767-2F8F-7216-BE7C2D9D15DF}"/>
              </a:ext>
            </a:extLst>
          </p:cNvPr>
          <p:cNvSpPr>
            <a:spLocks noGrp="1"/>
          </p:cNvSpPr>
          <p:nvPr>
            <p:ph type="title"/>
          </p:nvPr>
        </p:nvSpPr>
        <p:spPr>
          <a:xfrm>
            <a:off x="838200" y="365126"/>
            <a:ext cx="10515600" cy="1050720"/>
          </a:xfrm>
        </p:spPr>
        <p:txBody>
          <a:bodyPr>
            <a:normAutofit/>
          </a:bodyPr>
          <a:lstStyle/>
          <a:p>
            <a:r>
              <a:rPr lang="lt-LT" sz="3600" dirty="0"/>
              <a:t>Ar vertėtų koreguoti kriterijus?</a:t>
            </a:r>
          </a:p>
        </p:txBody>
      </p:sp>
      <p:graphicFrame>
        <p:nvGraphicFramePr>
          <p:cNvPr id="5" name="Turinio vietos rezervavimo ženklas 4">
            <a:extLst>
              <a:ext uri="{FF2B5EF4-FFF2-40B4-BE49-F238E27FC236}">
                <a16:creationId xmlns:a16="http://schemas.microsoft.com/office/drawing/2014/main" id="{E46F79F9-1F95-F426-E524-D769D1C75005}"/>
              </a:ext>
            </a:extLst>
          </p:cNvPr>
          <p:cNvGraphicFramePr>
            <a:graphicFrameLocks noGrp="1"/>
          </p:cNvGraphicFramePr>
          <p:nvPr>
            <p:ph idx="1"/>
            <p:extLst>
              <p:ext uri="{D42A27DB-BD31-4B8C-83A1-F6EECF244321}">
                <p14:modId xmlns:p14="http://schemas.microsoft.com/office/powerpoint/2010/main" val="1979529595"/>
              </p:ext>
            </p:extLst>
          </p:nvPr>
        </p:nvGraphicFramePr>
        <p:xfrm>
          <a:off x="757082" y="2408904"/>
          <a:ext cx="4689989" cy="2493129"/>
        </p:xfrm>
        <a:graphic>
          <a:graphicData uri="http://schemas.openxmlformats.org/drawingml/2006/table">
            <a:tbl>
              <a:tblPr firstRow="1" bandRow="1">
                <a:tableStyleId>{5C22544A-7EE6-4342-B048-85BDC9FD1C3A}</a:tableStyleId>
              </a:tblPr>
              <a:tblGrid>
                <a:gridCol w="1517659">
                  <a:extLst>
                    <a:ext uri="{9D8B030D-6E8A-4147-A177-3AD203B41FA5}">
                      <a16:colId xmlns:a16="http://schemas.microsoft.com/office/drawing/2014/main" val="1193313339"/>
                    </a:ext>
                  </a:extLst>
                </a:gridCol>
                <a:gridCol w="3172330">
                  <a:extLst>
                    <a:ext uri="{9D8B030D-6E8A-4147-A177-3AD203B41FA5}">
                      <a16:colId xmlns:a16="http://schemas.microsoft.com/office/drawing/2014/main" val="540361032"/>
                    </a:ext>
                  </a:extLst>
                </a:gridCol>
              </a:tblGrid>
              <a:tr h="695749">
                <a:tc>
                  <a:txBody>
                    <a:bodyPr/>
                    <a:lstStyle/>
                    <a:p>
                      <a:r>
                        <a:rPr lang="lt-LT" sz="2400" b="0" dirty="0">
                          <a:solidFill>
                            <a:schemeClr val="tx1"/>
                          </a:solidFill>
                        </a:rPr>
                        <a:t>1 kriterijus</a:t>
                      </a:r>
                    </a:p>
                  </a:txBody>
                  <a:tcPr>
                    <a:solidFill>
                      <a:schemeClr val="accent2">
                        <a:lumMod val="40000"/>
                        <a:lumOff val="60000"/>
                      </a:schemeClr>
                    </a:solidFill>
                  </a:tcPr>
                </a:tc>
                <a:tc>
                  <a:txBody>
                    <a:bodyPr/>
                    <a:lstStyle/>
                    <a:p>
                      <a:r>
                        <a:rPr lang="lt-LT" sz="2400" b="0" dirty="0">
                          <a:solidFill>
                            <a:schemeClr val="tx1"/>
                          </a:solidFill>
                        </a:rPr>
                        <a:t>5 taškai (šaltiniai)</a:t>
                      </a:r>
                    </a:p>
                  </a:txBody>
                  <a:tcPr>
                    <a:solidFill>
                      <a:schemeClr val="accent2">
                        <a:lumMod val="40000"/>
                        <a:lumOff val="60000"/>
                      </a:schemeClr>
                    </a:solidFill>
                  </a:tcPr>
                </a:tc>
                <a:extLst>
                  <a:ext uri="{0D108BD9-81ED-4DB2-BD59-A6C34878D82A}">
                    <a16:rowId xmlns:a16="http://schemas.microsoft.com/office/drawing/2014/main" val="3892758983"/>
                  </a:ext>
                </a:extLst>
              </a:tr>
              <a:tr h="631605">
                <a:tc>
                  <a:txBody>
                    <a:bodyPr/>
                    <a:lstStyle/>
                    <a:p>
                      <a:r>
                        <a:rPr lang="lt-LT" sz="2400" b="0" dirty="0"/>
                        <a:t>2 kriterijus</a:t>
                      </a:r>
                    </a:p>
                  </a:txBody>
                  <a:tcPr>
                    <a:solidFill>
                      <a:schemeClr val="accent2">
                        <a:lumMod val="40000"/>
                        <a:lumOff val="60000"/>
                      </a:schemeClr>
                    </a:solidFill>
                  </a:tcPr>
                </a:tc>
                <a:tc>
                  <a:txBody>
                    <a:bodyPr/>
                    <a:lstStyle/>
                    <a:p>
                      <a:r>
                        <a:rPr lang="lt-LT" sz="2400" b="0" dirty="0"/>
                        <a:t>5 taškai (žinios)</a:t>
                      </a:r>
                    </a:p>
                  </a:txBody>
                  <a:tcPr>
                    <a:solidFill>
                      <a:schemeClr val="accent2">
                        <a:lumMod val="40000"/>
                        <a:lumOff val="60000"/>
                      </a:schemeClr>
                    </a:solidFill>
                  </a:tcPr>
                </a:tc>
                <a:extLst>
                  <a:ext uri="{0D108BD9-81ED-4DB2-BD59-A6C34878D82A}">
                    <a16:rowId xmlns:a16="http://schemas.microsoft.com/office/drawing/2014/main" val="3522249593"/>
                  </a:ext>
                </a:extLst>
              </a:tr>
              <a:tr h="615099">
                <a:tc>
                  <a:txBody>
                    <a:bodyPr/>
                    <a:lstStyle/>
                    <a:p>
                      <a:r>
                        <a:rPr lang="lt-LT" sz="2400" b="0" dirty="0">
                          <a:solidFill>
                            <a:schemeClr val="tx1"/>
                          </a:solidFill>
                        </a:rPr>
                        <a:t>3 kriterijus</a:t>
                      </a:r>
                    </a:p>
                  </a:txBody>
                  <a:tcPr>
                    <a:solidFill>
                      <a:schemeClr val="accent2">
                        <a:lumMod val="40000"/>
                        <a:lumOff val="60000"/>
                      </a:schemeClr>
                    </a:solidFill>
                  </a:tcPr>
                </a:tc>
                <a:tc>
                  <a:txBody>
                    <a:bodyPr/>
                    <a:lstStyle/>
                    <a:p>
                      <a:r>
                        <a:rPr lang="lt-LT" sz="2400" b="0" dirty="0"/>
                        <a:t>5 taškai (analizė)</a:t>
                      </a:r>
                    </a:p>
                  </a:txBody>
                  <a:tcPr>
                    <a:solidFill>
                      <a:schemeClr val="accent2">
                        <a:lumMod val="40000"/>
                        <a:lumOff val="60000"/>
                      </a:schemeClr>
                    </a:solidFill>
                  </a:tcPr>
                </a:tc>
                <a:extLst>
                  <a:ext uri="{0D108BD9-81ED-4DB2-BD59-A6C34878D82A}">
                    <a16:rowId xmlns:a16="http://schemas.microsoft.com/office/drawing/2014/main" val="1494418000"/>
                  </a:ext>
                </a:extLst>
              </a:tr>
              <a:tr h="550676">
                <a:tc>
                  <a:txBody>
                    <a:bodyPr/>
                    <a:lstStyle/>
                    <a:p>
                      <a:r>
                        <a:rPr lang="lt-LT" sz="2400" b="0" dirty="0">
                          <a:solidFill>
                            <a:schemeClr val="tx1"/>
                          </a:solidFill>
                        </a:rPr>
                        <a:t>4 kriterijus</a:t>
                      </a:r>
                    </a:p>
                  </a:txBody>
                  <a:tcPr>
                    <a:solidFill>
                      <a:schemeClr val="accent2">
                        <a:lumMod val="40000"/>
                        <a:lumOff val="60000"/>
                      </a:schemeClr>
                    </a:solidFill>
                  </a:tcPr>
                </a:tc>
                <a:tc>
                  <a:txBody>
                    <a:bodyPr/>
                    <a:lstStyle/>
                    <a:p>
                      <a:r>
                        <a:rPr lang="lt-LT" sz="2400" b="0" dirty="0"/>
                        <a:t>5 taškai (struktūra)</a:t>
                      </a:r>
                    </a:p>
                  </a:txBody>
                  <a:tcPr>
                    <a:solidFill>
                      <a:schemeClr val="accent2">
                        <a:lumMod val="40000"/>
                        <a:lumOff val="60000"/>
                      </a:schemeClr>
                    </a:solidFill>
                  </a:tcPr>
                </a:tc>
                <a:extLst>
                  <a:ext uri="{0D108BD9-81ED-4DB2-BD59-A6C34878D82A}">
                    <a16:rowId xmlns:a16="http://schemas.microsoft.com/office/drawing/2014/main" val="3248798418"/>
                  </a:ext>
                </a:extLst>
              </a:tr>
            </a:tbl>
          </a:graphicData>
        </a:graphic>
      </p:graphicFrame>
      <p:sp>
        <p:nvSpPr>
          <p:cNvPr id="4" name="Skaidrės numerio vietos rezervavimo ženklas 3">
            <a:extLst>
              <a:ext uri="{FF2B5EF4-FFF2-40B4-BE49-F238E27FC236}">
                <a16:creationId xmlns:a16="http://schemas.microsoft.com/office/drawing/2014/main" id="{41C84109-49F1-0B9F-9CD8-0F8A227C45A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30F489-3BE4-4394-B3A6-A281D9EB78C5}" type="slidenum">
              <a:rPr kumimoji="0" lang="lt-LT" sz="1800" b="0" i="0" u="none" strike="noStrike" kern="1200" cap="none" spc="0" normalizeH="0" baseline="0" noProof="0" smtClean="0">
                <a:ln>
                  <a:noFill/>
                </a:ln>
                <a:solidFill>
                  <a:srgbClr val="2F6335"/>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lt-LT" sz="1800" b="0" i="0" u="none" strike="noStrike" kern="1200" cap="none" spc="0" normalizeH="0" baseline="0" noProof="0">
              <a:ln>
                <a:noFill/>
              </a:ln>
              <a:solidFill>
                <a:srgbClr val="2F6335"/>
              </a:solidFill>
              <a:effectLst/>
              <a:uLnTx/>
              <a:uFillTx/>
              <a:latin typeface="Calibri"/>
              <a:ea typeface="+mn-ea"/>
              <a:cs typeface="+mn-cs"/>
            </a:endParaRPr>
          </a:p>
        </p:txBody>
      </p:sp>
      <p:graphicFrame>
        <p:nvGraphicFramePr>
          <p:cNvPr id="6" name="Lentelė 5">
            <a:extLst>
              <a:ext uri="{FF2B5EF4-FFF2-40B4-BE49-F238E27FC236}">
                <a16:creationId xmlns:a16="http://schemas.microsoft.com/office/drawing/2014/main" id="{F4776A41-9E88-28B8-B2F3-7A39E8178564}"/>
              </a:ext>
            </a:extLst>
          </p:cNvPr>
          <p:cNvGraphicFramePr>
            <a:graphicFrameLocks noGrp="1"/>
          </p:cNvGraphicFramePr>
          <p:nvPr>
            <p:extLst>
              <p:ext uri="{D42A27DB-BD31-4B8C-83A1-F6EECF244321}">
                <p14:modId xmlns:p14="http://schemas.microsoft.com/office/powerpoint/2010/main" val="1622409874"/>
              </p:ext>
            </p:extLst>
          </p:nvPr>
        </p:nvGraphicFramePr>
        <p:xfrm>
          <a:off x="6019802" y="2382991"/>
          <a:ext cx="5415116" cy="3687492"/>
        </p:xfrm>
        <a:graphic>
          <a:graphicData uri="http://schemas.openxmlformats.org/drawingml/2006/table">
            <a:tbl>
              <a:tblPr firstRow="1" bandRow="1">
                <a:tableStyleId>{5C22544A-7EE6-4342-B048-85BDC9FD1C3A}</a:tableStyleId>
              </a:tblPr>
              <a:tblGrid>
                <a:gridCol w="1651819">
                  <a:extLst>
                    <a:ext uri="{9D8B030D-6E8A-4147-A177-3AD203B41FA5}">
                      <a16:colId xmlns:a16="http://schemas.microsoft.com/office/drawing/2014/main" val="2923359804"/>
                    </a:ext>
                  </a:extLst>
                </a:gridCol>
                <a:gridCol w="3763297">
                  <a:extLst>
                    <a:ext uri="{9D8B030D-6E8A-4147-A177-3AD203B41FA5}">
                      <a16:colId xmlns:a16="http://schemas.microsoft.com/office/drawing/2014/main" val="2183377151"/>
                    </a:ext>
                  </a:extLst>
                </a:gridCol>
              </a:tblGrid>
              <a:tr h="516708">
                <a:tc>
                  <a:txBody>
                    <a:bodyPr/>
                    <a:lstStyle/>
                    <a:p>
                      <a:r>
                        <a:rPr lang="lt-LT" sz="2400" b="0" dirty="0">
                          <a:solidFill>
                            <a:schemeClr val="tx1"/>
                          </a:solidFill>
                        </a:rPr>
                        <a:t>1 kriterijus</a:t>
                      </a:r>
                    </a:p>
                  </a:txBody>
                  <a:tcPr>
                    <a:solidFill>
                      <a:schemeClr val="accent2">
                        <a:lumMod val="40000"/>
                        <a:lumOff val="60000"/>
                      </a:schemeClr>
                    </a:solidFill>
                  </a:tcPr>
                </a:tc>
                <a:tc>
                  <a:txBody>
                    <a:bodyPr/>
                    <a:lstStyle/>
                    <a:p>
                      <a:r>
                        <a:rPr lang="lt-LT" sz="2400" b="0" dirty="0">
                          <a:solidFill>
                            <a:schemeClr val="tx1"/>
                          </a:solidFill>
                        </a:rPr>
                        <a:t>3 taškai (įvadas)</a:t>
                      </a:r>
                    </a:p>
                  </a:txBody>
                  <a:tcPr>
                    <a:solidFill>
                      <a:schemeClr val="accent2">
                        <a:lumMod val="40000"/>
                        <a:lumOff val="60000"/>
                      </a:schemeClr>
                    </a:solidFill>
                  </a:tcPr>
                </a:tc>
                <a:extLst>
                  <a:ext uri="{0D108BD9-81ED-4DB2-BD59-A6C34878D82A}">
                    <a16:rowId xmlns:a16="http://schemas.microsoft.com/office/drawing/2014/main" val="106924735"/>
                  </a:ext>
                </a:extLst>
              </a:tr>
              <a:tr h="563683">
                <a:tc>
                  <a:txBody>
                    <a:bodyPr/>
                    <a:lstStyle/>
                    <a:p>
                      <a:r>
                        <a:rPr lang="lt-LT" sz="2400" b="0" dirty="0"/>
                        <a:t>2 kriterijus</a:t>
                      </a:r>
                    </a:p>
                  </a:txBody>
                  <a:tcPr>
                    <a:solidFill>
                      <a:schemeClr val="accent2">
                        <a:lumMod val="40000"/>
                        <a:lumOff val="60000"/>
                      </a:schemeClr>
                    </a:solidFill>
                  </a:tcPr>
                </a:tc>
                <a:tc>
                  <a:txBody>
                    <a:bodyPr/>
                    <a:lstStyle/>
                    <a:p>
                      <a:r>
                        <a:rPr lang="lt-LT" sz="2400" dirty="0"/>
                        <a:t>4 taškai (žinios)</a:t>
                      </a:r>
                    </a:p>
                  </a:txBody>
                  <a:tcPr>
                    <a:solidFill>
                      <a:schemeClr val="accent2">
                        <a:lumMod val="40000"/>
                        <a:lumOff val="60000"/>
                      </a:schemeClr>
                    </a:solidFill>
                  </a:tcPr>
                </a:tc>
                <a:extLst>
                  <a:ext uri="{0D108BD9-81ED-4DB2-BD59-A6C34878D82A}">
                    <a16:rowId xmlns:a16="http://schemas.microsoft.com/office/drawing/2014/main" val="2279654534"/>
                  </a:ext>
                </a:extLst>
              </a:tr>
              <a:tr h="563682">
                <a:tc>
                  <a:txBody>
                    <a:bodyPr/>
                    <a:lstStyle/>
                    <a:p>
                      <a:r>
                        <a:rPr lang="lt-LT" sz="2400" b="0" dirty="0"/>
                        <a:t>3 kriterijus</a:t>
                      </a:r>
                    </a:p>
                  </a:txBody>
                  <a:tcPr>
                    <a:solidFill>
                      <a:schemeClr val="accent2">
                        <a:lumMod val="40000"/>
                        <a:lumOff val="60000"/>
                      </a:schemeClr>
                    </a:solidFill>
                  </a:tcPr>
                </a:tc>
                <a:tc>
                  <a:txBody>
                    <a:bodyPr/>
                    <a:lstStyle/>
                    <a:p>
                      <a:r>
                        <a:rPr lang="lt-LT" sz="2400" dirty="0"/>
                        <a:t>4 taškai (šaltiniai)</a:t>
                      </a:r>
                    </a:p>
                  </a:txBody>
                  <a:tcPr>
                    <a:solidFill>
                      <a:schemeClr val="accent2">
                        <a:lumMod val="40000"/>
                        <a:lumOff val="60000"/>
                      </a:schemeClr>
                    </a:solidFill>
                  </a:tcPr>
                </a:tc>
                <a:extLst>
                  <a:ext uri="{0D108BD9-81ED-4DB2-BD59-A6C34878D82A}">
                    <a16:rowId xmlns:a16="http://schemas.microsoft.com/office/drawing/2014/main" val="2831179218"/>
                  </a:ext>
                </a:extLst>
              </a:tr>
              <a:tr h="515439">
                <a:tc>
                  <a:txBody>
                    <a:bodyPr/>
                    <a:lstStyle/>
                    <a:p>
                      <a:r>
                        <a:rPr lang="lt-LT" sz="2400" b="0" dirty="0"/>
                        <a:t>4 kriterijus</a:t>
                      </a:r>
                    </a:p>
                  </a:txBody>
                  <a:tcPr>
                    <a:solidFill>
                      <a:schemeClr val="accent2">
                        <a:lumMod val="40000"/>
                        <a:lumOff val="60000"/>
                      </a:schemeClr>
                    </a:solidFill>
                  </a:tcPr>
                </a:tc>
                <a:tc>
                  <a:txBody>
                    <a:bodyPr/>
                    <a:lstStyle/>
                    <a:p>
                      <a:r>
                        <a:rPr lang="lt-LT" sz="2400" dirty="0"/>
                        <a:t>3 taškai (analizė)</a:t>
                      </a:r>
                    </a:p>
                  </a:txBody>
                  <a:tcPr>
                    <a:solidFill>
                      <a:schemeClr val="accent2">
                        <a:lumMod val="40000"/>
                        <a:lumOff val="60000"/>
                      </a:schemeClr>
                    </a:solidFill>
                  </a:tcPr>
                </a:tc>
                <a:extLst>
                  <a:ext uri="{0D108BD9-81ED-4DB2-BD59-A6C34878D82A}">
                    <a16:rowId xmlns:a16="http://schemas.microsoft.com/office/drawing/2014/main" val="466480891"/>
                  </a:ext>
                </a:extLst>
              </a:tr>
              <a:tr h="526103">
                <a:tc>
                  <a:txBody>
                    <a:bodyPr/>
                    <a:lstStyle/>
                    <a:p>
                      <a:r>
                        <a:rPr lang="lt-LT" sz="2400" b="0" dirty="0"/>
                        <a:t>5 kriterijus</a:t>
                      </a:r>
                    </a:p>
                  </a:txBody>
                  <a:tcPr>
                    <a:solidFill>
                      <a:schemeClr val="accent2">
                        <a:lumMod val="40000"/>
                        <a:lumOff val="60000"/>
                      </a:schemeClr>
                    </a:solidFill>
                  </a:tcPr>
                </a:tc>
                <a:tc>
                  <a:txBody>
                    <a:bodyPr/>
                    <a:lstStyle/>
                    <a:p>
                      <a:r>
                        <a:rPr lang="lt-LT" sz="2400" dirty="0"/>
                        <a:t>3 taškai (struktūra)</a:t>
                      </a:r>
                    </a:p>
                  </a:txBody>
                  <a:tcPr>
                    <a:solidFill>
                      <a:schemeClr val="accent2">
                        <a:lumMod val="40000"/>
                        <a:lumOff val="60000"/>
                      </a:schemeClr>
                    </a:solidFill>
                  </a:tcPr>
                </a:tc>
                <a:extLst>
                  <a:ext uri="{0D108BD9-81ED-4DB2-BD59-A6C34878D82A}">
                    <a16:rowId xmlns:a16="http://schemas.microsoft.com/office/drawing/2014/main" val="3066309111"/>
                  </a:ext>
                </a:extLst>
              </a:tr>
              <a:tr h="479130">
                <a:tc>
                  <a:txBody>
                    <a:bodyPr/>
                    <a:lstStyle/>
                    <a:p>
                      <a:r>
                        <a:rPr lang="lt-LT" sz="2400" b="0" dirty="0"/>
                        <a:t>6 kriterijus</a:t>
                      </a:r>
                    </a:p>
                  </a:txBody>
                  <a:tcPr>
                    <a:solidFill>
                      <a:schemeClr val="accent2">
                        <a:lumMod val="40000"/>
                        <a:lumOff val="60000"/>
                      </a:schemeClr>
                    </a:solidFill>
                  </a:tcPr>
                </a:tc>
                <a:tc>
                  <a:txBody>
                    <a:bodyPr/>
                    <a:lstStyle/>
                    <a:p>
                      <a:r>
                        <a:rPr lang="lt-LT" sz="2400" dirty="0"/>
                        <a:t>1 taškai (terminai ir kt.)</a:t>
                      </a:r>
                    </a:p>
                  </a:txBody>
                  <a:tcPr>
                    <a:solidFill>
                      <a:schemeClr val="accent2">
                        <a:lumMod val="40000"/>
                        <a:lumOff val="60000"/>
                      </a:schemeClr>
                    </a:solidFill>
                  </a:tcPr>
                </a:tc>
                <a:extLst>
                  <a:ext uri="{0D108BD9-81ED-4DB2-BD59-A6C34878D82A}">
                    <a16:rowId xmlns:a16="http://schemas.microsoft.com/office/drawing/2014/main" val="2219695227"/>
                  </a:ext>
                </a:extLst>
              </a:tr>
              <a:tr h="5227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t-LT" sz="2400" b="0" dirty="0"/>
                        <a:t>7 kriterijus</a:t>
                      </a:r>
                    </a:p>
                  </a:txBody>
                  <a:tcPr>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t-LT" sz="2400" dirty="0"/>
                        <a:t>2 taškai (apibendrinimas)</a:t>
                      </a:r>
                    </a:p>
                  </a:txBody>
                  <a:tcPr>
                    <a:solidFill>
                      <a:schemeClr val="accent2">
                        <a:lumMod val="40000"/>
                        <a:lumOff val="60000"/>
                      </a:schemeClr>
                    </a:solidFill>
                  </a:tcPr>
                </a:tc>
                <a:extLst>
                  <a:ext uri="{0D108BD9-81ED-4DB2-BD59-A6C34878D82A}">
                    <a16:rowId xmlns:a16="http://schemas.microsoft.com/office/drawing/2014/main" val="1836949741"/>
                  </a:ext>
                </a:extLst>
              </a:tr>
            </a:tbl>
          </a:graphicData>
        </a:graphic>
      </p:graphicFrame>
      <p:sp>
        <p:nvSpPr>
          <p:cNvPr id="7" name="Stačiakampis: suapvalinti kampai 6">
            <a:extLst>
              <a:ext uri="{FF2B5EF4-FFF2-40B4-BE49-F238E27FC236}">
                <a16:creationId xmlns:a16="http://schemas.microsoft.com/office/drawing/2014/main" id="{1E03A368-D84F-9462-1191-38852A5C97BF}"/>
              </a:ext>
            </a:extLst>
          </p:cNvPr>
          <p:cNvSpPr/>
          <p:nvPr/>
        </p:nvSpPr>
        <p:spPr>
          <a:xfrm>
            <a:off x="1681316" y="1592827"/>
            <a:ext cx="2585884" cy="462116"/>
          </a:xfrm>
          <a:prstGeom prst="round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t-LT" b="1" dirty="0">
                <a:solidFill>
                  <a:schemeClr val="tx1"/>
                </a:solidFill>
              </a:rPr>
              <a:t>Šiuo metu yra</a:t>
            </a:r>
          </a:p>
        </p:txBody>
      </p:sp>
      <p:sp>
        <p:nvSpPr>
          <p:cNvPr id="8" name="Stačiakampis: suapvalinti kampai 7">
            <a:extLst>
              <a:ext uri="{FF2B5EF4-FFF2-40B4-BE49-F238E27FC236}">
                <a16:creationId xmlns:a16="http://schemas.microsoft.com/office/drawing/2014/main" id="{1CA5E9A8-87B0-C64F-216A-D7CDD1D965A9}"/>
              </a:ext>
            </a:extLst>
          </p:cNvPr>
          <p:cNvSpPr/>
          <p:nvPr/>
        </p:nvSpPr>
        <p:spPr>
          <a:xfrm>
            <a:off x="6961239" y="1592827"/>
            <a:ext cx="2871019" cy="462116"/>
          </a:xfrm>
          <a:prstGeom prst="round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t-LT" b="1" dirty="0">
                <a:solidFill>
                  <a:schemeClr val="tx1"/>
                </a:solidFill>
              </a:rPr>
              <a:t>Galėtų būti</a:t>
            </a:r>
          </a:p>
        </p:txBody>
      </p:sp>
    </p:spTree>
    <p:extLst>
      <p:ext uri="{BB962C8B-B14F-4D97-AF65-F5344CB8AC3E}">
        <p14:creationId xmlns:p14="http://schemas.microsoft.com/office/powerpoint/2010/main" val="970690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B88DE-CB04-27AD-8C94-B39A2FA7E59B}"/>
              </a:ext>
            </a:extLst>
          </p:cNvPr>
          <p:cNvSpPr>
            <a:spLocks noGrp="1"/>
          </p:cNvSpPr>
          <p:nvPr>
            <p:ph type="title"/>
          </p:nvPr>
        </p:nvSpPr>
        <p:spPr>
          <a:xfrm>
            <a:off x="838200" y="894735"/>
            <a:ext cx="10515600" cy="1327355"/>
          </a:xfrm>
        </p:spPr>
        <p:txBody>
          <a:bodyPr>
            <a:normAutofit/>
          </a:bodyPr>
          <a:lstStyle/>
          <a:p>
            <a:r>
              <a:rPr lang="lt-LT" sz="3600" kern="1800" dirty="0">
                <a:latin typeface="Aptos" panose="020B0004020202020204" pitchFamily="34" charset="0"/>
                <a:ea typeface="Times New Roman" panose="02020603050405020304" pitchFamily="18" charset="0"/>
                <a:cs typeface="Times New Roman" panose="02020603050405020304" pitchFamily="18" charset="0"/>
              </a:rPr>
              <a:t>Kiek ir už ką skirti taškų vertinant samprotaujamojo pobūdžio tekstą</a:t>
            </a:r>
            <a:endParaRPr lang="en-GB" sz="3600" dirty="0"/>
          </a:p>
        </p:txBody>
      </p:sp>
      <p:sp>
        <p:nvSpPr>
          <p:cNvPr id="3" name="Content Placeholder 2">
            <a:extLst>
              <a:ext uri="{FF2B5EF4-FFF2-40B4-BE49-F238E27FC236}">
                <a16:creationId xmlns:a16="http://schemas.microsoft.com/office/drawing/2014/main" id="{98C5D1FE-5B2D-3F50-00AC-52D2647767D5}"/>
              </a:ext>
            </a:extLst>
          </p:cNvPr>
          <p:cNvSpPr>
            <a:spLocks noGrp="1"/>
          </p:cNvSpPr>
          <p:nvPr>
            <p:ph idx="1"/>
          </p:nvPr>
        </p:nvSpPr>
        <p:spPr/>
        <p:txBody>
          <a:bodyPr>
            <a:normAutofit/>
          </a:bodyPr>
          <a:lstStyle/>
          <a:p>
            <a:endParaRPr lang="lt-LT" dirty="0"/>
          </a:p>
          <a:p>
            <a:endParaRPr lang="lt-LT" dirty="0"/>
          </a:p>
          <a:p>
            <a:pPr marL="0" indent="0">
              <a:buNone/>
            </a:pPr>
            <a:r>
              <a:rPr lang="lt-LT" dirty="0"/>
              <a:t>				P A B A I G A</a:t>
            </a:r>
          </a:p>
          <a:p>
            <a:pPr marL="0" indent="0">
              <a:buNone/>
            </a:pPr>
            <a:r>
              <a:rPr lang="lt-LT" dirty="0"/>
              <a:t>		</a:t>
            </a:r>
          </a:p>
          <a:p>
            <a:pPr marL="0" indent="0">
              <a:buNone/>
            </a:pPr>
            <a:endParaRPr lang="lt-LT" dirty="0"/>
          </a:p>
          <a:p>
            <a:pPr marL="0" indent="0">
              <a:buNone/>
            </a:pPr>
            <a:endParaRPr lang="en-GB" dirty="0"/>
          </a:p>
          <a:p>
            <a:pPr marL="0" indent="0">
              <a:buNone/>
            </a:pPr>
            <a:r>
              <a:rPr lang="lt-LT" sz="2400" dirty="0"/>
              <a:t>Dr. Benediktas Šetkus, Nacionalinė švietimo agentūra</a:t>
            </a:r>
          </a:p>
          <a:p>
            <a:pPr marL="0" indent="0">
              <a:buNone/>
            </a:pPr>
            <a:r>
              <a:rPr lang="lt-LT" sz="2400" dirty="0" err="1">
                <a:hlinkClick r:id="rId2"/>
              </a:rPr>
              <a:t>benediktas.setkus@nsa.smm.lt</a:t>
            </a:r>
            <a:r>
              <a:rPr lang="lt-LT" sz="2400" dirty="0"/>
              <a:t>  </a:t>
            </a:r>
            <a:endParaRPr lang="en-GB" sz="2400" dirty="0"/>
          </a:p>
        </p:txBody>
      </p:sp>
      <p:sp>
        <p:nvSpPr>
          <p:cNvPr id="4" name="Slide Number Placeholder 3">
            <a:extLst>
              <a:ext uri="{FF2B5EF4-FFF2-40B4-BE49-F238E27FC236}">
                <a16:creationId xmlns:a16="http://schemas.microsoft.com/office/drawing/2014/main" id="{54CCDB6A-4C84-C9BC-BA0F-DBC05435C42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30F489-3BE4-4394-B3A6-A281D9EB78C5}" type="slidenum">
              <a:rPr kumimoji="0" lang="lt-LT" sz="1800" b="0" i="0" u="none" strike="noStrike" kern="1200" cap="none" spc="0" normalizeH="0" baseline="0" noProof="0" smtClean="0">
                <a:ln>
                  <a:noFill/>
                </a:ln>
                <a:solidFill>
                  <a:srgbClr val="2F6335"/>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lt-LT" sz="1800" b="0" i="0" u="none" strike="noStrike" kern="1200" cap="none" spc="0" normalizeH="0" baseline="0" noProof="0">
              <a:ln>
                <a:noFill/>
              </a:ln>
              <a:solidFill>
                <a:srgbClr val="2F6335"/>
              </a:solidFill>
              <a:effectLst/>
              <a:uLnTx/>
              <a:uFillTx/>
              <a:latin typeface="Calibri"/>
              <a:ea typeface="+mn-ea"/>
              <a:cs typeface="+mn-cs"/>
            </a:endParaRPr>
          </a:p>
        </p:txBody>
      </p:sp>
    </p:spTree>
    <p:extLst>
      <p:ext uri="{BB962C8B-B14F-4D97-AF65-F5344CB8AC3E}">
        <p14:creationId xmlns:p14="http://schemas.microsoft.com/office/powerpoint/2010/main" val="409006304"/>
      </p:ext>
    </p:extLst>
  </p:cSld>
  <p:clrMapOvr>
    <a:masterClrMapping/>
  </p:clrMapOvr>
</p:sld>
</file>

<file path=ppt/theme/theme1.xml><?xml version="1.0" encoding="utf-8"?>
<a:theme xmlns:a="http://schemas.openxmlformats.org/drawingml/2006/main" name="1_Office Theme">
  <a:themeElements>
    <a:clrScheme name="Pasirinktinis 8">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428A4B"/>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5357</TotalTime>
  <Words>571</Words>
  <Application>Microsoft Office PowerPoint</Application>
  <PresentationFormat>Plačiaekranė</PresentationFormat>
  <Paragraphs>78</Paragraphs>
  <Slides>7</Slides>
  <Notes>0</Notes>
  <HiddenSlides>0</HiddenSlides>
  <MMClips>0</MMClips>
  <ScaleCrop>false</ScaleCrop>
  <HeadingPairs>
    <vt:vector size="6" baseType="variant">
      <vt:variant>
        <vt:lpstr>Naudojami šriftai</vt:lpstr>
      </vt:variant>
      <vt:variant>
        <vt:i4>3</vt:i4>
      </vt:variant>
      <vt:variant>
        <vt:lpstr>Tema</vt:lpstr>
      </vt:variant>
      <vt:variant>
        <vt:i4>1</vt:i4>
      </vt:variant>
      <vt:variant>
        <vt:lpstr>Skaidrių pavadinimai</vt:lpstr>
      </vt:variant>
      <vt:variant>
        <vt:i4>7</vt:i4>
      </vt:variant>
    </vt:vector>
  </HeadingPairs>
  <TitlesOfParts>
    <vt:vector size="11" baseType="lpstr">
      <vt:lpstr>Aptos</vt:lpstr>
      <vt:lpstr>Arial</vt:lpstr>
      <vt:lpstr>Calibri</vt:lpstr>
      <vt:lpstr>1_Office Theme</vt:lpstr>
      <vt:lpstr>Kiek ir už ką skirti taškų vertinant samprotaujamojo pobūdžio tekstą  </vt:lpstr>
      <vt:lpstr>Kaip dera? Šaltinių naudojimas, istorijos žinios, analizė</vt:lpstr>
      <vt:lpstr>Pavyzdys: šaltinių naudojimas</vt:lpstr>
      <vt:lpstr>Pavyzdys: istorijos žinios</vt:lpstr>
      <vt:lpstr>Pavyzdys: analizė</vt:lpstr>
      <vt:lpstr>Ar vertėtų koreguoti kriterijus?</vt:lpstr>
      <vt:lpstr>Kiek ir už ką skirti taškų vertinant samprotaujamojo pobūdžio tekstą</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Bendrųjų programų atnaujinimo darbai 2021-02-26 NŠA</dc:title>
  <dc:creator>Asta Ranonytė</dc:creator>
  <cp:lastModifiedBy>Benediktas Šetkus</cp:lastModifiedBy>
  <cp:revision>183</cp:revision>
  <dcterms:created xsi:type="dcterms:W3CDTF">2021-02-26T07:25:04Z</dcterms:created>
  <dcterms:modified xsi:type="dcterms:W3CDTF">2024-12-11T11:55:38Z</dcterms:modified>
</cp:coreProperties>
</file>