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330" r:id="rId3"/>
    <p:sldId id="258" r:id="rId4"/>
    <p:sldId id="332" r:id="rId5"/>
    <p:sldId id="331" r:id="rId6"/>
    <p:sldId id="333" r:id="rId7"/>
    <p:sldId id="334" r:id="rId8"/>
    <p:sldId id="335" r:id="rId9"/>
    <p:sldId id="339" r:id="rId10"/>
    <p:sldId id="336" r:id="rId11"/>
    <p:sldId id="337" r:id="rId12"/>
    <p:sldId id="338" r:id="rId13"/>
    <p:sldId id="340" r:id="rId14"/>
    <p:sldId id="341" r:id="rId15"/>
    <p:sldId id="343" r:id="rId16"/>
    <p:sldId id="342" r:id="rId17"/>
    <p:sldId id="345" r:id="rId18"/>
    <p:sldId id="346" r:id="rId19"/>
    <p:sldId id="349" r:id="rId20"/>
    <p:sldId id="344" r:id="rId21"/>
    <p:sldId id="347" r:id="rId22"/>
    <p:sldId id="348" r:id="rId23"/>
    <p:sldId id="326" r:id="rId24"/>
    <p:sldId id="327" r:id="rId25"/>
    <p:sldId id="350" r:id="rId26"/>
    <p:sldId id="306" r:id="rId27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Povilas Leonavičius" initials="PL" lastIdx="2" clrIdx="0">
    <p:extLst>
      <p:ext uri="{19B8F6BF-5375-455C-9EA6-DF929625EA0E}">
        <p15:presenceInfo xmlns:p15="http://schemas.microsoft.com/office/powerpoint/2012/main" userId="S::povilas.leonavicius@nsa.smm.lt::59cc3afc-6268-4f21-aa9b-ac54a873bee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16DF09-396B-4887-B7BE-A469046F5A8D}" v="1" dt="2024-11-06T09:15:39.088"/>
  </p1510:revLst>
</p1510:revInfo>
</file>

<file path=ppt/tableStyles.xml><?xml version="1.0" encoding="utf-8"?>
<a:tblStyleLst xmlns:a="http://schemas.openxmlformats.org/drawingml/2006/main" def="{5C22544A-7EE6-4342-B048-85BDC9FD1C3A}"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Vidutinis stilius 4 – paryškinima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/>
    <p:restoredTop sz="88191" autoAdjust="0"/>
  </p:normalViewPr>
  <p:slideViewPr>
    <p:cSldViewPr snapToGrid="0">
      <p:cViewPr varScale="1">
        <p:scale>
          <a:sx n="97" d="100"/>
          <a:sy n="97" d="100"/>
        </p:scale>
        <p:origin x="10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ediktas Šetkus" userId="05296c13-8603-41c5-a16b-f760d357e088" providerId="ADAL" clId="{95D97D72-A7A1-47F0-B3D9-3FB7C9FF7052}"/>
    <pc:docChg chg="undo custSel addSld delSld modSld">
      <pc:chgData name="Benediktas Šetkus" userId="05296c13-8603-41c5-a16b-f760d357e088" providerId="ADAL" clId="{95D97D72-A7A1-47F0-B3D9-3FB7C9FF7052}" dt="2024-09-25T12:39:49.255" v="4272" actId="207"/>
      <pc:docMkLst>
        <pc:docMk/>
      </pc:docMkLst>
      <pc:sldChg chg="delSp modSp">
        <pc:chgData name="Benediktas Šetkus" userId="05296c13-8603-41c5-a16b-f760d357e088" providerId="ADAL" clId="{95D97D72-A7A1-47F0-B3D9-3FB7C9FF7052}" dt="2024-09-18T06:53:51.580" v="2626" actId="20577"/>
        <pc:sldMkLst>
          <pc:docMk/>
          <pc:sldMk cId="2232012959" sldId="256"/>
        </pc:sldMkLst>
        <pc:spChg chg="mod">
          <ac:chgData name="Benediktas Šetkus" userId="05296c13-8603-41c5-a16b-f760d357e088" providerId="ADAL" clId="{95D97D72-A7A1-47F0-B3D9-3FB7C9FF7052}" dt="2024-09-10T05:45:19.808" v="93" actId="20577"/>
          <ac:spMkLst>
            <pc:docMk/>
            <pc:sldMk cId="2232012959" sldId="256"/>
            <ac:spMk id="2" creationId="{00000000-0000-0000-0000-000000000000}"/>
          </ac:spMkLst>
        </pc:spChg>
        <pc:spChg chg="mod">
          <ac:chgData name="Benediktas Šetkus" userId="05296c13-8603-41c5-a16b-f760d357e088" providerId="ADAL" clId="{95D97D72-A7A1-47F0-B3D9-3FB7C9FF7052}" dt="2024-09-18T06:53:51.580" v="2626" actId="20577"/>
          <ac:spMkLst>
            <pc:docMk/>
            <pc:sldMk cId="2232012959" sldId="256"/>
            <ac:spMk id="3" creationId="{00000000-0000-0000-0000-000000000000}"/>
          </ac:spMkLst>
        </pc:spChg>
        <pc:picChg chg="del">
          <ac:chgData name="Benediktas Šetkus" userId="05296c13-8603-41c5-a16b-f760d357e088" providerId="ADAL" clId="{95D97D72-A7A1-47F0-B3D9-3FB7C9FF7052}" dt="2024-09-10T05:44:58.231" v="0" actId="478"/>
          <ac:picMkLst>
            <pc:docMk/>
            <pc:sldMk cId="2232012959" sldId="256"/>
            <ac:picMk id="4" creationId="{652D3CC7-32F7-CCC0-EBFD-17A051A1AE3A}"/>
          </ac:picMkLst>
        </pc:picChg>
        <pc:picChg chg="del">
          <ac:chgData name="Benediktas Šetkus" userId="05296c13-8603-41c5-a16b-f760d357e088" providerId="ADAL" clId="{95D97D72-A7A1-47F0-B3D9-3FB7C9FF7052}" dt="2024-09-10T05:44:59.871" v="1" actId="478"/>
          <ac:picMkLst>
            <pc:docMk/>
            <pc:sldMk cId="2232012959" sldId="256"/>
            <ac:picMk id="6" creationId="{AFA2BAF9-7261-24CD-B2D7-0107C3A13301}"/>
          </ac:picMkLst>
        </pc:picChg>
      </pc:sldChg>
      <pc:sldChg chg="modSp">
        <pc:chgData name="Benediktas Šetkus" userId="05296c13-8603-41c5-a16b-f760d357e088" providerId="ADAL" clId="{95D97D72-A7A1-47F0-B3D9-3FB7C9FF7052}" dt="2024-09-17T06:26:13.893" v="2614" actId="2711"/>
        <pc:sldMkLst>
          <pc:docMk/>
          <pc:sldMk cId="2442014580" sldId="258"/>
        </pc:sldMkLst>
        <pc:spChg chg="mod">
          <ac:chgData name="Benediktas Šetkus" userId="05296c13-8603-41c5-a16b-f760d357e088" providerId="ADAL" clId="{95D97D72-A7A1-47F0-B3D9-3FB7C9FF7052}" dt="2024-09-10T07:20:34.986" v="2525" actId="20577"/>
          <ac:spMkLst>
            <pc:docMk/>
            <pc:sldMk cId="2442014580" sldId="258"/>
            <ac:spMk id="2" creationId="{D986935F-D2A8-BC44-B894-F6F1E6C85D90}"/>
          </ac:spMkLst>
        </pc:spChg>
        <pc:spChg chg="mod">
          <ac:chgData name="Benediktas Šetkus" userId="05296c13-8603-41c5-a16b-f760d357e088" providerId="ADAL" clId="{95D97D72-A7A1-47F0-B3D9-3FB7C9FF7052}" dt="2024-09-17T06:26:13.893" v="2614" actId="2711"/>
          <ac:spMkLst>
            <pc:docMk/>
            <pc:sldMk cId="2442014580" sldId="258"/>
            <ac:spMk id="3" creationId="{CD1DE7A5-B6C3-6349-A74C-B547084E9798}"/>
          </ac:spMkLst>
        </pc:spChg>
      </pc:sldChg>
      <pc:sldChg chg="modSp">
        <pc:chgData name="Benediktas Šetkus" userId="05296c13-8603-41c5-a16b-f760d357e088" providerId="ADAL" clId="{95D97D72-A7A1-47F0-B3D9-3FB7C9FF7052}" dt="2024-09-18T08:08:58.851" v="3265" actId="20577"/>
        <pc:sldMkLst>
          <pc:docMk/>
          <pc:sldMk cId="409006304" sldId="306"/>
        </pc:sldMkLst>
        <pc:spChg chg="mod">
          <ac:chgData name="Benediktas Šetkus" userId="05296c13-8603-41c5-a16b-f760d357e088" providerId="ADAL" clId="{95D97D72-A7A1-47F0-B3D9-3FB7C9FF7052}" dt="2024-09-18T08:08:46.638" v="3232"/>
          <ac:spMkLst>
            <pc:docMk/>
            <pc:sldMk cId="409006304" sldId="306"/>
            <ac:spMk id="2" creationId="{06DB88DE-CB04-27AD-8C94-B39A2FA7E59B}"/>
          </ac:spMkLst>
        </pc:spChg>
        <pc:spChg chg="mod">
          <ac:chgData name="Benediktas Šetkus" userId="05296c13-8603-41c5-a16b-f760d357e088" providerId="ADAL" clId="{95D97D72-A7A1-47F0-B3D9-3FB7C9FF7052}" dt="2024-09-18T08:08:58.851" v="3265" actId="20577"/>
          <ac:spMkLst>
            <pc:docMk/>
            <pc:sldMk cId="409006304" sldId="306"/>
            <ac:spMk id="3" creationId="{98C5D1FE-5B2D-3F50-00AC-52D2647767D5}"/>
          </ac:spMkLst>
        </pc:spChg>
      </pc:sldChg>
      <pc:sldChg chg="addSp modSp add">
        <pc:chgData name="Benediktas Šetkus" userId="05296c13-8603-41c5-a16b-f760d357e088" providerId="ADAL" clId="{95D97D72-A7A1-47F0-B3D9-3FB7C9FF7052}" dt="2024-09-25T07:55:10.017" v="3708" actId="20577"/>
        <pc:sldMkLst>
          <pc:docMk/>
          <pc:sldMk cId="3717057477" sldId="326"/>
        </pc:sldMkLst>
        <pc:spChg chg="mod">
          <ac:chgData name="Benediktas Šetkus" userId="05296c13-8603-41c5-a16b-f760d357e088" providerId="ADAL" clId="{95D97D72-A7A1-47F0-B3D9-3FB7C9FF7052}" dt="2024-09-25T07:55:10.017" v="3708" actId="20577"/>
          <ac:spMkLst>
            <pc:docMk/>
            <pc:sldMk cId="3717057477" sldId="326"/>
            <ac:spMk id="2" creationId="{9AD489F1-D2CF-4F8D-B600-963B34ABAD6F}"/>
          </ac:spMkLst>
        </pc:spChg>
        <pc:spChg chg="mod">
          <ac:chgData name="Benediktas Šetkus" userId="05296c13-8603-41c5-a16b-f760d357e088" providerId="ADAL" clId="{95D97D72-A7A1-47F0-B3D9-3FB7C9FF7052}" dt="2024-09-25T07:50:45.902" v="3562" actId="14100"/>
          <ac:spMkLst>
            <pc:docMk/>
            <pc:sldMk cId="3717057477" sldId="326"/>
            <ac:spMk id="3" creationId="{5403695B-CD99-4111-9AB1-4AD33DDAD7CE}"/>
          </ac:spMkLst>
        </pc:spChg>
        <pc:spChg chg="add mod">
          <ac:chgData name="Benediktas Šetkus" userId="05296c13-8603-41c5-a16b-f760d357e088" providerId="ADAL" clId="{95D97D72-A7A1-47F0-B3D9-3FB7C9FF7052}" dt="2024-09-25T07:51:08.124" v="3575" actId="20577"/>
          <ac:spMkLst>
            <pc:docMk/>
            <pc:sldMk cId="3717057477" sldId="326"/>
            <ac:spMk id="5" creationId="{053DEE4C-3C55-4AD1-A353-10112885FAB5}"/>
          </ac:spMkLst>
        </pc:spChg>
        <pc:spChg chg="add mod">
          <ac:chgData name="Benediktas Šetkus" userId="05296c13-8603-41c5-a16b-f760d357e088" providerId="ADAL" clId="{95D97D72-A7A1-47F0-B3D9-3FB7C9FF7052}" dt="2024-09-25T07:51:12.805" v="3583" actId="20577"/>
          <ac:spMkLst>
            <pc:docMk/>
            <pc:sldMk cId="3717057477" sldId="326"/>
            <ac:spMk id="6" creationId="{8277B0D9-C854-4624-A3A5-0D096048C678}"/>
          </ac:spMkLst>
        </pc:spChg>
        <pc:spChg chg="add mod">
          <ac:chgData name="Benediktas Šetkus" userId="05296c13-8603-41c5-a16b-f760d357e088" providerId="ADAL" clId="{95D97D72-A7A1-47F0-B3D9-3FB7C9FF7052}" dt="2024-09-25T07:51:18.174" v="3591" actId="20577"/>
          <ac:spMkLst>
            <pc:docMk/>
            <pc:sldMk cId="3717057477" sldId="326"/>
            <ac:spMk id="7" creationId="{99AD2AEB-B227-428A-A4D2-F47F90CE21F8}"/>
          </ac:spMkLst>
        </pc:spChg>
        <pc:spChg chg="add mod">
          <ac:chgData name="Benediktas Šetkus" userId="05296c13-8603-41c5-a16b-f760d357e088" providerId="ADAL" clId="{95D97D72-A7A1-47F0-B3D9-3FB7C9FF7052}" dt="2024-09-25T07:51:23.230" v="3599" actId="20577"/>
          <ac:spMkLst>
            <pc:docMk/>
            <pc:sldMk cId="3717057477" sldId="326"/>
            <ac:spMk id="8" creationId="{A09B68A9-FE3F-41FD-A478-131D90C76654}"/>
          </ac:spMkLst>
        </pc:spChg>
        <pc:spChg chg="add mod">
          <ac:chgData name="Benediktas Šetkus" userId="05296c13-8603-41c5-a16b-f760d357e088" providerId="ADAL" clId="{95D97D72-A7A1-47F0-B3D9-3FB7C9FF7052}" dt="2024-09-25T07:52:47.492" v="3616" actId="20577"/>
          <ac:spMkLst>
            <pc:docMk/>
            <pc:sldMk cId="3717057477" sldId="326"/>
            <ac:spMk id="9" creationId="{2BCBE938-5F58-496B-A7EF-DA3510C90F53}"/>
          </ac:spMkLst>
        </pc:spChg>
        <pc:spChg chg="add mod">
          <ac:chgData name="Benediktas Šetkus" userId="05296c13-8603-41c5-a16b-f760d357e088" providerId="ADAL" clId="{95D97D72-A7A1-47F0-B3D9-3FB7C9FF7052}" dt="2024-09-25T07:52:53.363" v="3630" actId="20577"/>
          <ac:spMkLst>
            <pc:docMk/>
            <pc:sldMk cId="3717057477" sldId="326"/>
            <ac:spMk id="10" creationId="{5339E29D-F9B8-4DA6-991A-1B98C0A97CC7}"/>
          </ac:spMkLst>
        </pc:spChg>
        <pc:spChg chg="add mod">
          <ac:chgData name="Benediktas Šetkus" userId="05296c13-8603-41c5-a16b-f760d357e088" providerId="ADAL" clId="{95D97D72-A7A1-47F0-B3D9-3FB7C9FF7052}" dt="2024-09-25T07:53:09.283" v="3649" actId="20577"/>
          <ac:spMkLst>
            <pc:docMk/>
            <pc:sldMk cId="3717057477" sldId="326"/>
            <ac:spMk id="11" creationId="{AAE3CD71-D47D-441B-BF5D-813BE813FED3}"/>
          </ac:spMkLst>
        </pc:spChg>
        <pc:spChg chg="add mod">
          <ac:chgData name="Benediktas Šetkus" userId="05296c13-8603-41c5-a16b-f760d357e088" providerId="ADAL" clId="{95D97D72-A7A1-47F0-B3D9-3FB7C9FF7052}" dt="2024-09-25T07:53:17.114" v="3668" actId="20577"/>
          <ac:spMkLst>
            <pc:docMk/>
            <pc:sldMk cId="3717057477" sldId="326"/>
            <ac:spMk id="12" creationId="{4982604A-5C8F-4C91-8F70-2EC033AAD2E8}"/>
          </ac:spMkLst>
        </pc:spChg>
        <pc:cxnChg chg="add mod">
          <ac:chgData name="Benediktas Šetkus" userId="05296c13-8603-41c5-a16b-f760d357e088" providerId="ADAL" clId="{95D97D72-A7A1-47F0-B3D9-3FB7C9FF7052}" dt="2024-09-25T07:53:40.944" v="3670" actId="13822"/>
          <ac:cxnSpMkLst>
            <pc:docMk/>
            <pc:sldMk cId="3717057477" sldId="326"/>
            <ac:cxnSpMk id="14" creationId="{B2D96F81-4AD0-416E-BA9E-337250E79A50}"/>
          </ac:cxnSpMkLst>
        </pc:cxnChg>
        <pc:cxnChg chg="add mod">
          <ac:chgData name="Benediktas Šetkus" userId="05296c13-8603-41c5-a16b-f760d357e088" providerId="ADAL" clId="{95D97D72-A7A1-47F0-B3D9-3FB7C9FF7052}" dt="2024-09-25T07:53:50.308" v="3672" actId="13822"/>
          <ac:cxnSpMkLst>
            <pc:docMk/>
            <pc:sldMk cId="3717057477" sldId="326"/>
            <ac:cxnSpMk id="16" creationId="{8D8EBF20-A561-44AD-95D9-800D5589F3FC}"/>
          </ac:cxnSpMkLst>
        </pc:cxnChg>
        <pc:cxnChg chg="add mod">
          <ac:chgData name="Benediktas Šetkus" userId="05296c13-8603-41c5-a16b-f760d357e088" providerId="ADAL" clId="{95D97D72-A7A1-47F0-B3D9-3FB7C9FF7052}" dt="2024-09-25T07:54:03.964" v="3674" actId="13822"/>
          <ac:cxnSpMkLst>
            <pc:docMk/>
            <pc:sldMk cId="3717057477" sldId="326"/>
            <ac:cxnSpMk id="18" creationId="{8A01B6DB-546A-4453-B613-1925B123EFF7}"/>
          </ac:cxnSpMkLst>
        </pc:cxnChg>
        <pc:cxnChg chg="add mod">
          <ac:chgData name="Benediktas Šetkus" userId="05296c13-8603-41c5-a16b-f760d357e088" providerId="ADAL" clId="{95D97D72-A7A1-47F0-B3D9-3FB7C9FF7052}" dt="2024-09-25T07:54:16.916" v="3676" actId="13822"/>
          <ac:cxnSpMkLst>
            <pc:docMk/>
            <pc:sldMk cId="3717057477" sldId="326"/>
            <ac:cxnSpMk id="20" creationId="{C6848AE7-4212-4CD9-9C47-A1A27CB122FB}"/>
          </ac:cxnSpMkLst>
        </pc:cxnChg>
      </pc:sldChg>
      <pc:sldChg chg="addSp delSp modSp add">
        <pc:chgData name="Benediktas Šetkus" userId="05296c13-8603-41c5-a16b-f760d357e088" providerId="ADAL" clId="{95D97D72-A7A1-47F0-B3D9-3FB7C9FF7052}" dt="2024-09-25T12:39:49.255" v="4272" actId="207"/>
        <pc:sldMkLst>
          <pc:docMk/>
          <pc:sldMk cId="401142399" sldId="327"/>
        </pc:sldMkLst>
        <pc:spChg chg="mod">
          <ac:chgData name="Benediktas Šetkus" userId="05296c13-8603-41c5-a16b-f760d357e088" providerId="ADAL" clId="{95D97D72-A7A1-47F0-B3D9-3FB7C9FF7052}" dt="2024-09-25T12:36:19.277" v="4201" actId="14100"/>
          <ac:spMkLst>
            <pc:docMk/>
            <pc:sldMk cId="401142399" sldId="327"/>
            <ac:spMk id="2" creationId="{D14A2703-5875-4D39-849F-1FE75D13B7BA}"/>
          </ac:spMkLst>
        </pc:spChg>
        <pc:spChg chg="mod">
          <ac:chgData name="Benediktas Šetkus" userId="05296c13-8603-41c5-a16b-f760d357e088" providerId="ADAL" clId="{95D97D72-A7A1-47F0-B3D9-3FB7C9FF7052}" dt="2024-09-25T08:05:59.363" v="3811" actId="1076"/>
          <ac:spMkLst>
            <pc:docMk/>
            <pc:sldMk cId="401142399" sldId="327"/>
            <ac:spMk id="3" creationId="{C884F356-174C-4BCF-B72E-433C50BD154C}"/>
          </ac:spMkLst>
        </pc:spChg>
        <pc:spChg chg="add mod">
          <ac:chgData name="Benediktas Šetkus" userId="05296c13-8603-41c5-a16b-f760d357e088" providerId="ADAL" clId="{95D97D72-A7A1-47F0-B3D9-3FB7C9FF7052}" dt="2024-09-25T08:09:20.541" v="3863" actId="20577"/>
          <ac:spMkLst>
            <pc:docMk/>
            <pc:sldMk cId="401142399" sldId="327"/>
            <ac:spMk id="5" creationId="{0E2DDD9B-5BCB-4D6D-9F49-558D2D2BECEE}"/>
          </ac:spMkLst>
        </pc:spChg>
        <pc:spChg chg="add mod">
          <ac:chgData name="Benediktas Šetkus" userId="05296c13-8603-41c5-a16b-f760d357e088" providerId="ADAL" clId="{95D97D72-A7A1-47F0-B3D9-3FB7C9FF7052}" dt="2024-09-25T08:09:24.630" v="3871" actId="20577"/>
          <ac:spMkLst>
            <pc:docMk/>
            <pc:sldMk cId="401142399" sldId="327"/>
            <ac:spMk id="6" creationId="{DDE39356-8E10-41EF-A168-5DAFF03CA02B}"/>
          </ac:spMkLst>
        </pc:spChg>
        <pc:spChg chg="add mod">
          <ac:chgData name="Benediktas Šetkus" userId="05296c13-8603-41c5-a16b-f760d357e088" providerId="ADAL" clId="{95D97D72-A7A1-47F0-B3D9-3FB7C9FF7052}" dt="2024-09-25T08:09:28.887" v="3879" actId="20577"/>
          <ac:spMkLst>
            <pc:docMk/>
            <pc:sldMk cId="401142399" sldId="327"/>
            <ac:spMk id="7" creationId="{4DAD94FF-933B-44BD-AA19-AC72C262167C}"/>
          </ac:spMkLst>
        </pc:spChg>
        <pc:spChg chg="add mod">
          <ac:chgData name="Benediktas Šetkus" userId="05296c13-8603-41c5-a16b-f760d357e088" providerId="ADAL" clId="{95D97D72-A7A1-47F0-B3D9-3FB7C9FF7052}" dt="2024-09-25T08:09:32.605" v="3887" actId="20577"/>
          <ac:spMkLst>
            <pc:docMk/>
            <pc:sldMk cId="401142399" sldId="327"/>
            <ac:spMk id="8" creationId="{1943B22D-A788-496B-9792-6B157B779917}"/>
          </ac:spMkLst>
        </pc:spChg>
        <pc:spChg chg="add mod">
          <ac:chgData name="Benediktas Šetkus" userId="05296c13-8603-41c5-a16b-f760d357e088" providerId="ADAL" clId="{95D97D72-A7A1-47F0-B3D9-3FB7C9FF7052}" dt="2024-09-25T08:03:02.415" v="3791" actId="207"/>
          <ac:spMkLst>
            <pc:docMk/>
            <pc:sldMk cId="401142399" sldId="327"/>
            <ac:spMk id="9" creationId="{717D85FD-C0D3-43B9-AC19-4AA41C876ECD}"/>
          </ac:spMkLst>
        </pc:spChg>
        <pc:spChg chg="add mod">
          <ac:chgData name="Benediktas Šetkus" userId="05296c13-8603-41c5-a16b-f760d357e088" providerId="ADAL" clId="{95D97D72-A7A1-47F0-B3D9-3FB7C9FF7052}" dt="2024-09-25T08:04:03.758" v="3799" actId="1076"/>
          <ac:spMkLst>
            <pc:docMk/>
            <pc:sldMk cId="401142399" sldId="327"/>
            <ac:spMk id="10" creationId="{9D69DDC2-3C30-49EF-B6FB-08991F386A82}"/>
          </ac:spMkLst>
        </pc:spChg>
        <pc:spChg chg="add mod">
          <ac:chgData name="Benediktas Šetkus" userId="05296c13-8603-41c5-a16b-f760d357e088" providerId="ADAL" clId="{95D97D72-A7A1-47F0-B3D9-3FB7C9FF7052}" dt="2024-09-25T08:03:57.967" v="3798" actId="1076"/>
          <ac:spMkLst>
            <pc:docMk/>
            <pc:sldMk cId="401142399" sldId="327"/>
            <ac:spMk id="11" creationId="{C3282CCB-78A0-4870-A017-C2AC6F082019}"/>
          </ac:spMkLst>
        </pc:spChg>
        <pc:spChg chg="add del mod">
          <ac:chgData name="Benediktas Šetkus" userId="05296c13-8603-41c5-a16b-f760d357e088" providerId="ADAL" clId="{95D97D72-A7A1-47F0-B3D9-3FB7C9FF7052}" dt="2024-09-25T12:36:13.594" v="4200" actId="478"/>
          <ac:spMkLst>
            <pc:docMk/>
            <pc:sldMk cId="401142399" sldId="327"/>
            <ac:spMk id="12" creationId="{9934FF76-7369-4AEA-A8E7-473E4BF8A717}"/>
          </ac:spMkLst>
        </pc:spChg>
        <pc:spChg chg="add mod">
          <ac:chgData name="Benediktas Šetkus" userId="05296c13-8603-41c5-a16b-f760d357e088" providerId="ADAL" clId="{95D97D72-A7A1-47F0-B3D9-3FB7C9FF7052}" dt="2024-09-25T08:18:03.502" v="3988" actId="1076"/>
          <ac:spMkLst>
            <pc:docMk/>
            <pc:sldMk cId="401142399" sldId="327"/>
            <ac:spMk id="34" creationId="{7234A1F6-6005-4DD3-8719-33BB9DA8630F}"/>
          </ac:spMkLst>
        </pc:spChg>
        <pc:spChg chg="add mod">
          <ac:chgData name="Benediktas Šetkus" userId="05296c13-8603-41c5-a16b-f760d357e088" providerId="ADAL" clId="{95D97D72-A7A1-47F0-B3D9-3FB7C9FF7052}" dt="2024-09-25T12:35:52.075" v="4198" actId="13822"/>
          <ac:spMkLst>
            <pc:docMk/>
            <pc:sldMk cId="401142399" sldId="327"/>
            <ac:spMk id="39" creationId="{E2F34645-3BCD-4480-9CCB-1193D984A7D4}"/>
          </ac:spMkLst>
        </pc:spChg>
        <pc:spChg chg="add mod">
          <ac:chgData name="Benediktas Šetkus" userId="05296c13-8603-41c5-a16b-f760d357e088" providerId="ADAL" clId="{95D97D72-A7A1-47F0-B3D9-3FB7C9FF7052}" dt="2024-09-25T12:35:55.283" v="4199" actId="13822"/>
          <ac:spMkLst>
            <pc:docMk/>
            <pc:sldMk cId="401142399" sldId="327"/>
            <ac:spMk id="40" creationId="{A2B28EB7-6F37-4F4C-AAB8-3B4BD3A94816}"/>
          </ac:spMkLst>
        </pc:spChg>
        <pc:spChg chg="add mod">
          <ac:chgData name="Benediktas Šetkus" userId="05296c13-8603-41c5-a16b-f760d357e088" providerId="ADAL" clId="{95D97D72-A7A1-47F0-B3D9-3FB7C9FF7052}" dt="2024-09-25T12:38:35.487" v="4218" actId="14100"/>
          <ac:spMkLst>
            <pc:docMk/>
            <pc:sldMk cId="401142399" sldId="327"/>
            <ac:spMk id="41" creationId="{5416A268-CD07-45A9-97FD-349E6606A23F}"/>
          </ac:spMkLst>
        </pc:spChg>
        <pc:spChg chg="add mod">
          <ac:chgData name="Benediktas Šetkus" userId="05296c13-8603-41c5-a16b-f760d357e088" providerId="ADAL" clId="{95D97D72-A7A1-47F0-B3D9-3FB7C9FF7052}" dt="2024-09-25T12:39:36.598" v="4270" actId="207"/>
          <ac:spMkLst>
            <pc:docMk/>
            <pc:sldMk cId="401142399" sldId="327"/>
            <ac:spMk id="42" creationId="{2097586C-8489-4AD3-95AF-2B95D654569F}"/>
          </ac:spMkLst>
        </pc:spChg>
        <pc:spChg chg="add mod">
          <ac:chgData name="Benediktas Šetkus" userId="05296c13-8603-41c5-a16b-f760d357e088" providerId="ADAL" clId="{95D97D72-A7A1-47F0-B3D9-3FB7C9FF7052}" dt="2024-09-25T12:35:30.911" v="4194" actId="13822"/>
          <ac:spMkLst>
            <pc:docMk/>
            <pc:sldMk cId="401142399" sldId="327"/>
            <ac:spMk id="43" creationId="{3760D4B4-58BF-4852-8C7A-6889D8456229}"/>
          </ac:spMkLst>
        </pc:spChg>
        <pc:spChg chg="add mod">
          <ac:chgData name="Benediktas Šetkus" userId="05296c13-8603-41c5-a16b-f760d357e088" providerId="ADAL" clId="{95D97D72-A7A1-47F0-B3D9-3FB7C9FF7052}" dt="2024-09-25T12:39:42.960" v="4271" actId="207"/>
          <ac:spMkLst>
            <pc:docMk/>
            <pc:sldMk cId="401142399" sldId="327"/>
            <ac:spMk id="44" creationId="{6928A3AB-87E2-4F65-BF7C-3FDBE8E41A19}"/>
          </ac:spMkLst>
        </pc:spChg>
        <pc:spChg chg="add mod">
          <ac:chgData name="Benediktas Šetkus" userId="05296c13-8603-41c5-a16b-f760d357e088" providerId="ADAL" clId="{95D97D72-A7A1-47F0-B3D9-3FB7C9FF7052}" dt="2024-09-25T08:24:48.556" v="4031" actId="255"/>
          <ac:spMkLst>
            <pc:docMk/>
            <pc:sldMk cId="401142399" sldId="327"/>
            <ac:spMk id="45" creationId="{C318FCAF-9499-46A9-80E3-BE0111B7EE79}"/>
          </ac:spMkLst>
        </pc:spChg>
        <pc:spChg chg="add mod">
          <ac:chgData name="Benediktas Šetkus" userId="05296c13-8603-41c5-a16b-f760d357e088" providerId="ADAL" clId="{95D97D72-A7A1-47F0-B3D9-3FB7C9FF7052}" dt="2024-09-25T12:39:49.255" v="4272" actId="207"/>
          <ac:spMkLst>
            <pc:docMk/>
            <pc:sldMk cId="401142399" sldId="327"/>
            <ac:spMk id="46" creationId="{2B9FFD5B-3A64-44A0-929D-66A0525D0ABE}"/>
          </ac:spMkLst>
        </pc:spChg>
        <pc:spChg chg="add mod">
          <ac:chgData name="Benediktas Šetkus" userId="05296c13-8603-41c5-a16b-f760d357e088" providerId="ADAL" clId="{95D97D72-A7A1-47F0-B3D9-3FB7C9FF7052}" dt="2024-09-25T08:11:58.982" v="3898" actId="13822"/>
          <ac:spMkLst>
            <pc:docMk/>
            <pc:sldMk cId="401142399" sldId="327"/>
            <ac:spMk id="47" creationId="{F3E681CE-8488-4A44-A8BC-CFDDDBF79C20}"/>
          </ac:spMkLst>
        </pc:spChg>
        <pc:spChg chg="add mod">
          <ac:chgData name="Benediktas Šetkus" userId="05296c13-8603-41c5-a16b-f760d357e088" providerId="ADAL" clId="{95D97D72-A7A1-47F0-B3D9-3FB7C9FF7052}" dt="2024-09-25T08:11:27.413" v="3894" actId="1076"/>
          <ac:spMkLst>
            <pc:docMk/>
            <pc:sldMk cId="401142399" sldId="327"/>
            <ac:spMk id="48" creationId="{4866E658-8387-4A11-8EF8-B256708D35BC}"/>
          </ac:spMkLst>
        </pc:spChg>
        <pc:spChg chg="add mod">
          <ac:chgData name="Benediktas Šetkus" userId="05296c13-8603-41c5-a16b-f760d357e088" providerId="ADAL" clId="{95D97D72-A7A1-47F0-B3D9-3FB7C9FF7052}" dt="2024-09-25T08:19:08.429" v="4004" actId="3062"/>
          <ac:spMkLst>
            <pc:docMk/>
            <pc:sldMk cId="401142399" sldId="327"/>
            <ac:spMk id="49" creationId="{7DCB5E48-10C3-4B66-8605-38319088ED19}"/>
          </ac:spMkLst>
        </pc:spChg>
        <pc:spChg chg="add del mod">
          <ac:chgData name="Benediktas Šetkus" userId="05296c13-8603-41c5-a16b-f760d357e088" providerId="ADAL" clId="{95D97D72-A7A1-47F0-B3D9-3FB7C9FF7052}" dt="2024-09-25T12:37:39.845" v="4217" actId="790"/>
          <ac:spMkLst>
            <pc:docMk/>
            <pc:sldMk cId="401142399" sldId="327"/>
            <ac:spMk id="59" creationId="{2A53DAE8-D77A-4000-B10D-23B07122AE27}"/>
          </ac:spMkLst>
        </pc:spChg>
        <pc:spChg chg="add del mod">
          <ac:chgData name="Benediktas Šetkus" userId="05296c13-8603-41c5-a16b-f760d357e088" providerId="ADAL" clId="{95D97D72-A7A1-47F0-B3D9-3FB7C9FF7052}" dt="2024-09-25T08:22:25.483" v="4017" actId="11529"/>
          <ac:spMkLst>
            <pc:docMk/>
            <pc:sldMk cId="401142399" sldId="327"/>
            <ac:spMk id="60" creationId="{67E3190B-E58C-4951-8055-4E3D01D057A8}"/>
          </ac:spMkLst>
        </pc:spChg>
        <pc:cxnChg chg="add mod">
          <ac:chgData name="Benediktas Šetkus" userId="05296c13-8603-41c5-a16b-f760d357e088" providerId="ADAL" clId="{95D97D72-A7A1-47F0-B3D9-3FB7C9FF7052}" dt="2024-09-25T07:59:57.269" v="3765" actId="13822"/>
          <ac:cxnSpMkLst>
            <pc:docMk/>
            <pc:sldMk cId="401142399" sldId="327"/>
            <ac:cxnSpMk id="13" creationId="{FEB4CCE3-C1D2-4E6A-8D7F-7C8151AA73F8}"/>
          </ac:cxnSpMkLst>
        </pc:cxnChg>
        <pc:cxnChg chg="add mod">
          <ac:chgData name="Benediktas Šetkus" userId="05296c13-8603-41c5-a16b-f760d357e088" providerId="ADAL" clId="{95D97D72-A7A1-47F0-B3D9-3FB7C9FF7052}" dt="2024-09-25T08:00:06.592" v="3767" actId="13822"/>
          <ac:cxnSpMkLst>
            <pc:docMk/>
            <pc:sldMk cId="401142399" sldId="327"/>
            <ac:cxnSpMk id="15" creationId="{4C03AED4-2D08-4283-A607-BD6F1239C177}"/>
          </ac:cxnSpMkLst>
        </pc:cxnChg>
        <pc:cxnChg chg="add mod">
          <ac:chgData name="Benediktas Šetkus" userId="05296c13-8603-41c5-a16b-f760d357e088" providerId="ADAL" clId="{95D97D72-A7A1-47F0-B3D9-3FB7C9FF7052}" dt="2024-09-25T08:04:03.758" v="3799" actId="1076"/>
          <ac:cxnSpMkLst>
            <pc:docMk/>
            <pc:sldMk cId="401142399" sldId="327"/>
            <ac:cxnSpMk id="17" creationId="{4E46A4C9-3B43-4137-A9B8-B6182073B91A}"/>
          </ac:cxnSpMkLst>
        </pc:cxnChg>
        <pc:cxnChg chg="add mod">
          <ac:chgData name="Benediktas Šetkus" userId="05296c13-8603-41c5-a16b-f760d357e088" providerId="ADAL" clId="{95D97D72-A7A1-47F0-B3D9-3FB7C9FF7052}" dt="2024-09-25T08:03:57.967" v="3798" actId="1076"/>
          <ac:cxnSpMkLst>
            <pc:docMk/>
            <pc:sldMk cId="401142399" sldId="327"/>
            <ac:cxnSpMk id="19" creationId="{49534F6D-BCA7-478F-9966-C1E583717000}"/>
          </ac:cxnSpMkLst>
        </pc:cxnChg>
        <pc:cxnChg chg="add del mod">
          <ac:chgData name="Benediktas Šetkus" userId="05296c13-8603-41c5-a16b-f760d357e088" providerId="ADAL" clId="{95D97D72-A7A1-47F0-B3D9-3FB7C9FF7052}" dt="2024-09-25T08:16:37.166" v="3966" actId="478"/>
          <ac:cxnSpMkLst>
            <pc:docMk/>
            <pc:sldMk cId="401142399" sldId="327"/>
            <ac:cxnSpMk id="21" creationId="{613218C3-FBC7-48AD-AC10-C1D957E92418}"/>
          </ac:cxnSpMkLst>
        </pc:cxnChg>
        <pc:cxnChg chg="add mod">
          <ac:chgData name="Benediktas Šetkus" userId="05296c13-8603-41c5-a16b-f760d357e088" providerId="ADAL" clId="{95D97D72-A7A1-47F0-B3D9-3FB7C9FF7052}" dt="2024-09-25T08:01:18.209" v="3775" actId="13822"/>
          <ac:cxnSpMkLst>
            <pc:docMk/>
            <pc:sldMk cId="401142399" sldId="327"/>
            <ac:cxnSpMk id="23" creationId="{DBCD6237-A926-4B29-863B-93CF1A8C52C9}"/>
          </ac:cxnSpMkLst>
        </pc:cxnChg>
        <pc:cxnChg chg="add mod">
          <ac:chgData name="Benediktas Šetkus" userId="05296c13-8603-41c5-a16b-f760d357e088" providerId="ADAL" clId="{95D97D72-A7A1-47F0-B3D9-3FB7C9FF7052}" dt="2024-09-25T08:01:29.334" v="3777" actId="13822"/>
          <ac:cxnSpMkLst>
            <pc:docMk/>
            <pc:sldMk cId="401142399" sldId="327"/>
            <ac:cxnSpMk id="25" creationId="{DBC18543-0F45-4F9B-93C7-1E793EDF80B6}"/>
          </ac:cxnSpMkLst>
        </pc:cxnChg>
        <pc:cxnChg chg="add mod">
          <ac:chgData name="Benediktas Šetkus" userId="05296c13-8603-41c5-a16b-f760d357e088" providerId="ADAL" clId="{95D97D72-A7A1-47F0-B3D9-3FB7C9FF7052}" dt="2024-09-25T08:01:41.540" v="3779" actId="13822"/>
          <ac:cxnSpMkLst>
            <pc:docMk/>
            <pc:sldMk cId="401142399" sldId="327"/>
            <ac:cxnSpMk id="27" creationId="{2A0FFB36-4E8C-4230-8F1C-070DE36FD7C7}"/>
          </ac:cxnSpMkLst>
        </pc:cxnChg>
        <pc:cxnChg chg="add mod">
          <ac:chgData name="Benediktas Šetkus" userId="05296c13-8603-41c5-a16b-f760d357e088" providerId="ADAL" clId="{95D97D72-A7A1-47F0-B3D9-3FB7C9FF7052}" dt="2024-09-25T08:01:50.228" v="3781" actId="13822"/>
          <ac:cxnSpMkLst>
            <pc:docMk/>
            <pc:sldMk cId="401142399" sldId="327"/>
            <ac:cxnSpMk id="29" creationId="{F6799A71-2883-4F68-B817-2016CD1AC91D}"/>
          </ac:cxnSpMkLst>
        </pc:cxnChg>
        <pc:cxnChg chg="add del mod">
          <ac:chgData name="Benediktas Šetkus" userId="05296c13-8603-41c5-a16b-f760d357e088" providerId="ADAL" clId="{95D97D72-A7A1-47F0-B3D9-3FB7C9FF7052}" dt="2024-09-25T08:04:32.159" v="3802"/>
          <ac:cxnSpMkLst>
            <pc:docMk/>
            <pc:sldMk cId="401142399" sldId="327"/>
            <ac:cxnSpMk id="31" creationId="{6826AF68-4A73-4D6F-9857-593FE227BDCA}"/>
          </ac:cxnSpMkLst>
        </pc:cxnChg>
        <pc:cxnChg chg="add mod">
          <ac:chgData name="Benediktas Šetkus" userId="05296c13-8603-41c5-a16b-f760d357e088" providerId="ADAL" clId="{95D97D72-A7A1-47F0-B3D9-3FB7C9FF7052}" dt="2024-09-25T08:02:15.642" v="3785" actId="13822"/>
          <ac:cxnSpMkLst>
            <pc:docMk/>
            <pc:sldMk cId="401142399" sldId="327"/>
            <ac:cxnSpMk id="33" creationId="{7F13627B-B93C-4FD0-B1EF-E6A88162AAD8}"/>
          </ac:cxnSpMkLst>
        </pc:cxnChg>
        <pc:cxnChg chg="add del mod">
          <ac:chgData name="Benediktas Šetkus" userId="05296c13-8603-41c5-a16b-f760d357e088" providerId="ADAL" clId="{95D97D72-A7A1-47F0-B3D9-3FB7C9FF7052}" dt="2024-09-25T08:04:25.271" v="3801" actId="11529"/>
          <ac:cxnSpMkLst>
            <pc:docMk/>
            <pc:sldMk cId="401142399" sldId="327"/>
            <ac:cxnSpMk id="36" creationId="{5F62ABAE-3D20-41B4-AD31-D055B066BF1E}"/>
          </ac:cxnSpMkLst>
        </pc:cxnChg>
        <pc:cxnChg chg="add mod">
          <ac:chgData name="Benediktas Šetkus" userId="05296c13-8603-41c5-a16b-f760d357e088" providerId="ADAL" clId="{95D97D72-A7A1-47F0-B3D9-3FB7C9FF7052}" dt="2024-09-25T08:04:49.186" v="3804" actId="13822"/>
          <ac:cxnSpMkLst>
            <pc:docMk/>
            <pc:sldMk cId="401142399" sldId="327"/>
            <ac:cxnSpMk id="38" creationId="{27913A04-53DF-41E0-9AEB-F3BA8FB2D838}"/>
          </ac:cxnSpMkLst>
        </pc:cxnChg>
        <pc:cxnChg chg="add mod">
          <ac:chgData name="Benediktas Šetkus" userId="05296c13-8603-41c5-a16b-f760d357e088" providerId="ADAL" clId="{95D97D72-A7A1-47F0-B3D9-3FB7C9FF7052}" dt="2024-09-25T08:12:25.173" v="3901" actId="13822"/>
          <ac:cxnSpMkLst>
            <pc:docMk/>
            <pc:sldMk cId="401142399" sldId="327"/>
            <ac:cxnSpMk id="51" creationId="{626A2570-E594-44EE-978C-308EAEAAC313}"/>
          </ac:cxnSpMkLst>
        </pc:cxnChg>
        <pc:cxnChg chg="add mod">
          <ac:chgData name="Benediktas Šetkus" userId="05296c13-8603-41c5-a16b-f760d357e088" providerId="ADAL" clId="{95D97D72-A7A1-47F0-B3D9-3FB7C9FF7052}" dt="2024-09-25T08:13:06.452" v="3903" actId="13822"/>
          <ac:cxnSpMkLst>
            <pc:docMk/>
            <pc:sldMk cId="401142399" sldId="327"/>
            <ac:cxnSpMk id="53" creationId="{991C18CC-DB87-42C6-AE16-0958FF5A0D40}"/>
          </ac:cxnSpMkLst>
        </pc:cxnChg>
        <pc:cxnChg chg="add mod">
          <ac:chgData name="Benediktas Šetkus" userId="05296c13-8603-41c5-a16b-f760d357e088" providerId="ADAL" clId="{95D97D72-A7A1-47F0-B3D9-3FB7C9FF7052}" dt="2024-09-25T08:13:42.652" v="3908" actId="13822"/>
          <ac:cxnSpMkLst>
            <pc:docMk/>
            <pc:sldMk cId="401142399" sldId="327"/>
            <ac:cxnSpMk id="55" creationId="{C681A1BF-F58C-4527-BB43-8FB33C64038E}"/>
          </ac:cxnSpMkLst>
        </pc:cxnChg>
      </pc:sldChg>
    </pc:docChg>
  </pc:docChgLst>
  <pc:docChgLst>
    <pc:chgData name="Benediktas Šetkus" userId="05296c13-8603-41c5-a16b-f760d357e088" providerId="ADAL" clId="{85F54F5A-FB00-465E-B666-ECB4C5D52A37}"/>
    <pc:docChg chg="undo custSel addSld delSld modSld">
      <pc:chgData name="Benediktas Šetkus" userId="05296c13-8603-41c5-a16b-f760d357e088" providerId="ADAL" clId="{85F54F5A-FB00-465E-B666-ECB4C5D52A37}" dt="2024-11-04T08:20:44.186" v="9643" actId="255"/>
      <pc:docMkLst>
        <pc:docMk/>
      </pc:docMkLst>
      <pc:sldChg chg="modSp modTransition">
        <pc:chgData name="Benediktas Šetkus" userId="05296c13-8603-41c5-a16b-f760d357e088" providerId="ADAL" clId="{85F54F5A-FB00-465E-B666-ECB4C5D52A37}" dt="2024-10-31T14:20:37.295" v="8641" actId="20577"/>
        <pc:sldMkLst>
          <pc:docMk/>
          <pc:sldMk cId="2442014580" sldId="258"/>
        </pc:sldMkLst>
        <pc:spChg chg="mod">
          <ac:chgData name="Benediktas Šetkus" userId="05296c13-8603-41c5-a16b-f760d357e088" providerId="ADAL" clId="{85F54F5A-FB00-465E-B666-ECB4C5D52A37}" dt="2024-10-24T12:15:41.060" v="5685" actId="255"/>
          <ac:spMkLst>
            <pc:docMk/>
            <pc:sldMk cId="2442014580" sldId="258"/>
            <ac:spMk id="2" creationId="{D986935F-D2A8-BC44-B894-F6F1E6C85D90}"/>
          </ac:spMkLst>
        </pc:spChg>
        <pc:spChg chg="mod">
          <ac:chgData name="Benediktas Šetkus" userId="05296c13-8603-41c5-a16b-f760d357e088" providerId="ADAL" clId="{85F54F5A-FB00-465E-B666-ECB4C5D52A37}" dt="2024-10-31T14:20:37.295" v="8641" actId="20577"/>
          <ac:spMkLst>
            <pc:docMk/>
            <pc:sldMk cId="2442014580" sldId="258"/>
            <ac:spMk id="3" creationId="{CD1DE7A5-B6C3-6349-A74C-B547084E9798}"/>
          </ac:spMkLst>
        </pc:spChg>
      </pc:sldChg>
      <pc:sldChg chg="modSp">
        <pc:chgData name="Benediktas Šetkus" userId="05296c13-8603-41c5-a16b-f760d357e088" providerId="ADAL" clId="{85F54F5A-FB00-465E-B666-ECB4C5D52A37}" dt="2024-11-04T08:20:44.186" v="9643" actId="255"/>
        <pc:sldMkLst>
          <pc:docMk/>
          <pc:sldMk cId="409006304" sldId="306"/>
        </pc:sldMkLst>
        <pc:spChg chg="mod">
          <ac:chgData name="Benediktas Šetkus" userId="05296c13-8603-41c5-a16b-f760d357e088" providerId="ADAL" clId="{85F54F5A-FB00-465E-B666-ECB4C5D52A37}" dt="2024-11-04T08:20:44.186" v="9643" actId="255"/>
          <ac:spMkLst>
            <pc:docMk/>
            <pc:sldMk cId="409006304" sldId="306"/>
            <ac:spMk id="2" creationId="{06DB88DE-CB04-27AD-8C94-B39A2FA7E59B}"/>
          </ac:spMkLst>
        </pc:spChg>
      </pc:sldChg>
      <pc:sldChg chg="modSp">
        <pc:chgData name="Benediktas Šetkus" userId="05296c13-8603-41c5-a16b-f760d357e088" providerId="ADAL" clId="{85F54F5A-FB00-465E-B666-ECB4C5D52A37}" dt="2024-11-04T07:27:08.388" v="9359" actId="14100"/>
        <pc:sldMkLst>
          <pc:docMk/>
          <pc:sldMk cId="3717057477" sldId="326"/>
        </pc:sldMkLst>
        <pc:spChg chg="mod">
          <ac:chgData name="Benediktas Šetkus" userId="05296c13-8603-41c5-a16b-f760d357e088" providerId="ADAL" clId="{85F54F5A-FB00-465E-B666-ECB4C5D52A37}" dt="2024-11-04T07:26:41.083" v="9356" actId="255"/>
          <ac:spMkLst>
            <pc:docMk/>
            <pc:sldMk cId="3717057477" sldId="326"/>
            <ac:spMk id="2" creationId="{9AD489F1-D2CF-4F8D-B600-963B34ABAD6F}"/>
          </ac:spMkLst>
        </pc:spChg>
        <pc:spChg chg="mod">
          <ac:chgData name="Benediktas Šetkus" userId="05296c13-8603-41c5-a16b-f760d357e088" providerId="ADAL" clId="{85F54F5A-FB00-465E-B666-ECB4C5D52A37}" dt="2024-11-04T07:26:58.438" v="9357" actId="14100"/>
          <ac:spMkLst>
            <pc:docMk/>
            <pc:sldMk cId="3717057477" sldId="326"/>
            <ac:spMk id="9" creationId="{2BCBE938-5F58-496B-A7EF-DA3510C90F53}"/>
          </ac:spMkLst>
        </pc:spChg>
        <pc:spChg chg="mod">
          <ac:chgData name="Benediktas Šetkus" userId="05296c13-8603-41c5-a16b-f760d357e088" providerId="ADAL" clId="{85F54F5A-FB00-465E-B666-ECB4C5D52A37}" dt="2024-11-04T07:27:08.388" v="9359" actId="14100"/>
          <ac:spMkLst>
            <pc:docMk/>
            <pc:sldMk cId="3717057477" sldId="326"/>
            <ac:spMk id="10" creationId="{5339E29D-F9B8-4DA6-991A-1B98C0A97CC7}"/>
          </ac:spMkLst>
        </pc:spChg>
        <pc:spChg chg="mod">
          <ac:chgData name="Benediktas Šetkus" userId="05296c13-8603-41c5-a16b-f760d357e088" providerId="ADAL" clId="{85F54F5A-FB00-465E-B666-ECB4C5D52A37}" dt="2024-11-04T07:27:05.229" v="9358" actId="14100"/>
          <ac:spMkLst>
            <pc:docMk/>
            <pc:sldMk cId="3717057477" sldId="326"/>
            <ac:spMk id="12" creationId="{4982604A-5C8F-4C91-8F70-2EC033AAD2E8}"/>
          </ac:spMkLst>
        </pc:spChg>
      </pc:sldChg>
      <pc:sldChg chg="modSp">
        <pc:chgData name="Benediktas Šetkus" userId="05296c13-8603-41c5-a16b-f760d357e088" providerId="ADAL" clId="{85F54F5A-FB00-465E-B666-ECB4C5D52A37}" dt="2024-10-31T06:31:21.029" v="6979" actId="115"/>
        <pc:sldMkLst>
          <pc:docMk/>
          <pc:sldMk cId="4141350655" sldId="330"/>
        </pc:sldMkLst>
        <pc:spChg chg="mod">
          <ac:chgData name="Benediktas Šetkus" userId="05296c13-8603-41c5-a16b-f760d357e088" providerId="ADAL" clId="{85F54F5A-FB00-465E-B666-ECB4C5D52A37}" dt="2024-10-24T12:15:31.242" v="5684" actId="255"/>
          <ac:spMkLst>
            <pc:docMk/>
            <pc:sldMk cId="4141350655" sldId="330"/>
            <ac:spMk id="2" creationId="{C5DA322E-E7A6-CBBC-8A8C-D5C69D3FA269}"/>
          </ac:spMkLst>
        </pc:spChg>
        <pc:spChg chg="mod">
          <ac:chgData name="Benediktas Šetkus" userId="05296c13-8603-41c5-a16b-f760d357e088" providerId="ADAL" clId="{85F54F5A-FB00-465E-B666-ECB4C5D52A37}" dt="2024-10-31T06:31:21.029" v="6979" actId="115"/>
          <ac:spMkLst>
            <pc:docMk/>
            <pc:sldMk cId="4141350655" sldId="330"/>
            <ac:spMk id="3" creationId="{6CD94717-76A6-D603-6DF6-55CE860C95BD}"/>
          </ac:spMkLst>
        </pc:spChg>
      </pc:sldChg>
      <pc:sldChg chg="addSp delSp modSp add">
        <pc:chgData name="Benediktas Šetkus" userId="05296c13-8603-41c5-a16b-f760d357e088" providerId="ADAL" clId="{85F54F5A-FB00-465E-B666-ECB4C5D52A37}" dt="2024-11-04T06:52:58.631" v="8809" actId="20577"/>
        <pc:sldMkLst>
          <pc:docMk/>
          <pc:sldMk cId="3065407224" sldId="331"/>
        </pc:sldMkLst>
        <pc:spChg chg="mod">
          <ac:chgData name="Benediktas Šetkus" userId="05296c13-8603-41c5-a16b-f760d357e088" providerId="ADAL" clId="{85F54F5A-FB00-465E-B666-ECB4C5D52A37}" dt="2024-10-24T12:16:19.890" v="5698" actId="20577"/>
          <ac:spMkLst>
            <pc:docMk/>
            <pc:sldMk cId="3065407224" sldId="331"/>
            <ac:spMk id="2" creationId="{7E99D485-63D9-4D55-9A23-EAA6181EAEF3}"/>
          </ac:spMkLst>
        </pc:spChg>
        <pc:spChg chg="mod">
          <ac:chgData name="Benediktas Šetkus" userId="05296c13-8603-41c5-a16b-f760d357e088" providerId="ADAL" clId="{85F54F5A-FB00-465E-B666-ECB4C5D52A37}" dt="2024-10-31T06:38:43.844" v="7301" actId="14100"/>
          <ac:spMkLst>
            <pc:docMk/>
            <pc:sldMk cId="3065407224" sldId="331"/>
            <ac:spMk id="3" creationId="{61588711-871C-43C9-B106-A3239C3B1AE6}"/>
          </ac:spMkLst>
        </pc:spChg>
        <pc:spChg chg="add mod">
          <ac:chgData name="Benediktas Šetkus" userId="05296c13-8603-41c5-a16b-f760d357e088" providerId="ADAL" clId="{85F54F5A-FB00-465E-B666-ECB4C5D52A37}" dt="2024-10-24T07:45:13.706" v="1961" actId="255"/>
          <ac:spMkLst>
            <pc:docMk/>
            <pc:sldMk cId="3065407224" sldId="331"/>
            <ac:spMk id="5" creationId="{A6138E08-F4F4-4235-9500-30D10C6B42DC}"/>
          </ac:spMkLst>
        </pc:spChg>
        <pc:spChg chg="add mod">
          <ac:chgData name="Benediktas Šetkus" userId="05296c13-8603-41c5-a16b-f760d357e088" providerId="ADAL" clId="{85F54F5A-FB00-465E-B666-ECB4C5D52A37}" dt="2024-10-31T14:22:05.043" v="8653" actId="20577"/>
          <ac:spMkLst>
            <pc:docMk/>
            <pc:sldMk cId="3065407224" sldId="331"/>
            <ac:spMk id="6" creationId="{C4221BC4-01E1-435D-96DB-318111D8FA57}"/>
          </ac:spMkLst>
        </pc:spChg>
        <pc:spChg chg="add mod">
          <ac:chgData name="Benediktas Šetkus" userId="05296c13-8603-41c5-a16b-f760d357e088" providerId="ADAL" clId="{85F54F5A-FB00-465E-B666-ECB4C5D52A37}" dt="2024-11-04T06:52:46.427" v="8808" actId="20577"/>
          <ac:spMkLst>
            <pc:docMk/>
            <pc:sldMk cId="3065407224" sldId="331"/>
            <ac:spMk id="7" creationId="{47CA905B-054F-4939-A374-E0EC5FEF367A}"/>
          </ac:spMkLst>
        </pc:spChg>
        <pc:spChg chg="add mod">
          <ac:chgData name="Benediktas Šetkus" userId="05296c13-8603-41c5-a16b-f760d357e088" providerId="ADAL" clId="{85F54F5A-FB00-465E-B666-ECB4C5D52A37}" dt="2024-11-04T06:52:58.631" v="8809" actId="20577"/>
          <ac:spMkLst>
            <pc:docMk/>
            <pc:sldMk cId="3065407224" sldId="331"/>
            <ac:spMk id="12" creationId="{5B41F833-FB10-48E2-BE1C-7A95859C8F39}"/>
          </ac:spMkLst>
        </pc:spChg>
        <pc:cxnChg chg="add mod">
          <ac:chgData name="Benediktas Šetkus" userId="05296c13-8603-41c5-a16b-f760d357e088" providerId="ADAL" clId="{85F54F5A-FB00-465E-B666-ECB4C5D52A37}" dt="2024-10-24T08:24:40.236" v="2391" actId="14100"/>
          <ac:cxnSpMkLst>
            <pc:docMk/>
            <pc:sldMk cId="3065407224" sldId="331"/>
            <ac:cxnSpMk id="9" creationId="{37654710-B5FE-4AC4-9C7D-E5A915C74306}"/>
          </ac:cxnSpMkLst>
        </pc:cxnChg>
        <pc:cxnChg chg="add mod">
          <ac:chgData name="Benediktas Šetkus" userId="05296c13-8603-41c5-a16b-f760d357e088" providerId="ADAL" clId="{85F54F5A-FB00-465E-B666-ECB4C5D52A37}" dt="2024-10-24T08:24:35.559" v="2390" actId="14100"/>
          <ac:cxnSpMkLst>
            <pc:docMk/>
            <pc:sldMk cId="3065407224" sldId="331"/>
            <ac:cxnSpMk id="11" creationId="{1D9C6E9A-905A-436E-9B9A-7F325760BE84}"/>
          </ac:cxnSpMkLst>
        </pc:cxnChg>
        <pc:cxnChg chg="add del mod">
          <ac:chgData name="Benediktas Šetkus" userId="05296c13-8603-41c5-a16b-f760d357e088" providerId="ADAL" clId="{85F54F5A-FB00-465E-B666-ECB4C5D52A37}" dt="2024-10-24T08:23:07.582" v="2382" actId="11529"/>
          <ac:cxnSpMkLst>
            <pc:docMk/>
            <pc:sldMk cId="3065407224" sldId="331"/>
            <ac:cxnSpMk id="14" creationId="{8ADE3C7D-4403-4798-860E-5E2272653263}"/>
          </ac:cxnSpMkLst>
        </pc:cxnChg>
      </pc:sldChg>
      <pc:sldChg chg="addSp delSp modSp add">
        <pc:chgData name="Benediktas Šetkus" userId="05296c13-8603-41c5-a16b-f760d357e088" providerId="ADAL" clId="{85F54F5A-FB00-465E-B666-ECB4C5D52A37}" dt="2024-10-24T12:15:48.855" v="5686" actId="255"/>
        <pc:sldMkLst>
          <pc:docMk/>
          <pc:sldMk cId="2110547039" sldId="332"/>
        </pc:sldMkLst>
        <pc:spChg chg="mod">
          <ac:chgData name="Benediktas Šetkus" userId="05296c13-8603-41c5-a16b-f760d357e088" providerId="ADAL" clId="{85F54F5A-FB00-465E-B666-ECB4C5D52A37}" dt="2024-10-24T12:15:48.855" v="5686" actId="255"/>
          <ac:spMkLst>
            <pc:docMk/>
            <pc:sldMk cId="2110547039" sldId="332"/>
            <ac:spMk id="2" creationId="{6BB172DF-F890-4765-BD07-BA7D0E29AF2B}"/>
          </ac:spMkLst>
        </pc:spChg>
        <pc:spChg chg="del">
          <ac:chgData name="Benediktas Šetkus" userId="05296c13-8603-41c5-a16b-f760d357e088" providerId="ADAL" clId="{85F54F5A-FB00-465E-B666-ECB4C5D52A37}" dt="2024-10-24T06:35:30.383" v="1175" actId="3680"/>
          <ac:spMkLst>
            <pc:docMk/>
            <pc:sldMk cId="2110547039" sldId="332"/>
            <ac:spMk id="3" creationId="{6ED8F5C5-19A5-48F5-83CB-82D6F88E3D2E}"/>
          </ac:spMkLst>
        </pc:spChg>
        <pc:spChg chg="add mod">
          <ac:chgData name="Benediktas Šetkus" userId="05296c13-8603-41c5-a16b-f760d357e088" providerId="ADAL" clId="{85F54F5A-FB00-465E-B666-ECB4C5D52A37}" dt="2024-10-24T07:22:49.194" v="1558" actId="790"/>
          <ac:spMkLst>
            <pc:docMk/>
            <pc:sldMk cId="2110547039" sldId="332"/>
            <ac:spMk id="6" creationId="{1D054652-6457-4C56-9D08-3424A4A4A18F}"/>
          </ac:spMkLst>
        </pc:spChg>
        <pc:spChg chg="add del mod">
          <ac:chgData name="Benediktas Šetkus" userId="05296c13-8603-41c5-a16b-f760d357e088" providerId="ADAL" clId="{85F54F5A-FB00-465E-B666-ECB4C5D52A37}" dt="2024-10-24T06:56:39.998" v="1389" actId="11529"/>
          <ac:spMkLst>
            <pc:docMk/>
            <pc:sldMk cId="2110547039" sldId="332"/>
            <ac:spMk id="7" creationId="{E806C672-E718-4533-8194-43DC2AAA3B64}"/>
          </ac:spMkLst>
        </pc:spChg>
        <pc:spChg chg="add mod">
          <ac:chgData name="Benediktas Šetkus" userId="05296c13-8603-41c5-a16b-f760d357e088" providerId="ADAL" clId="{85F54F5A-FB00-465E-B666-ECB4C5D52A37}" dt="2024-10-24T07:09:31.981" v="1557" actId="207"/>
          <ac:spMkLst>
            <pc:docMk/>
            <pc:sldMk cId="2110547039" sldId="332"/>
            <ac:spMk id="10" creationId="{C056F479-A3BE-4204-8248-A9DACB6B8F38}"/>
          </ac:spMkLst>
        </pc:spChg>
        <pc:spChg chg="add mod">
          <ac:chgData name="Benediktas Šetkus" userId="05296c13-8603-41c5-a16b-f760d357e088" providerId="ADAL" clId="{85F54F5A-FB00-465E-B666-ECB4C5D52A37}" dt="2024-10-24T07:02:18.438" v="1448" actId="207"/>
          <ac:spMkLst>
            <pc:docMk/>
            <pc:sldMk cId="2110547039" sldId="332"/>
            <ac:spMk id="13" creationId="{DF065A82-8661-47C4-8D5D-A11D2A68C87A}"/>
          </ac:spMkLst>
        </pc:spChg>
        <pc:spChg chg="add del mod">
          <ac:chgData name="Benediktas Šetkus" userId="05296c13-8603-41c5-a16b-f760d357e088" providerId="ADAL" clId="{85F54F5A-FB00-465E-B666-ECB4C5D52A37}" dt="2024-10-24T07:06:24.084" v="1528" actId="11529"/>
          <ac:spMkLst>
            <pc:docMk/>
            <pc:sldMk cId="2110547039" sldId="332"/>
            <ac:spMk id="14" creationId="{C5F72370-55C2-4277-B945-C482226806A1}"/>
          </ac:spMkLst>
        </pc:spChg>
        <pc:spChg chg="add mod">
          <ac:chgData name="Benediktas Šetkus" userId="05296c13-8603-41c5-a16b-f760d357e088" providerId="ADAL" clId="{85F54F5A-FB00-465E-B666-ECB4C5D52A37}" dt="2024-10-24T07:06:48.908" v="1530" actId="1076"/>
          <ac:spMkLst>
            <pc:docMk/>
            <pc:sldMk cId="2110547039" sldId="332"/>
            <ac:spMk id="15" creationId="{008895D9-99DD-428E-9E65-DC2C1E4B1B83}"/>
          </ac:spMkLst>
        </pc:spChg>
        <pc:graphicFrameChg chg="add mod modGraphic">
          <ac:chgData name="Benediktas Šetkus" userId="05296c13-8603-41c5-a16b-f760d357e088" providerId="ADAL" clId="{85F54F5A-FB00-465E-B666-ECB4C5D52A37}" dt="2024-10-24T07:07:52.060" v="1548" actId="14734"/>
          <ac:graphicFrameMkLst>
            <pc:docMk/>
            <pc:sldMk cId="2110547039" sldId="332"/>
            <ac:graphicFrameMk id="5" creationId="{2B458BE7-395F-45FF-B802-35030562FCAD}"/>
          </ac:graphicFrameMkLst>
        </pc:graphicFrameChg>
        <pc:graphicFrameChg chg="add mod modGraphic">
          <ac:chgData name="Benediktas Šetkus" userId="05296c13-8603-41c5-a16b-f760d357e088" providerId="ADAL" clId="{85F54F5A-FB00-465E-B666-ECB4C5D52A37}" dt="2024-10-24T07:08:20.796" v="1552" actId="20577"/>
          <ac:graphicFrameMkLst>
            <pc:docMk/>
            <pc:sldMk cId="2110547039" sldId="332"/>
            <ac:graphicFrameMk id="8" creationId="{9301F3A1-6D13-4C99-91D9-CAE4667865B3}"/>
          </ac:graphicFrameMkLst>
        </pc:graphicFrameChg>
        <pc:graphicFrameChg chg="del">
          <ac:chgData name="Benediktas Šetkus" userId="05296c13-8603-41c5-a16b-f760d357e088" providerId="ADAL" clId="{85F54F5A-FB00-465E-B666-ECB4C5D52A37}" dt="2024-10-24T06:59:52.571" v="1414" actId="3680"/>
          <ac:graphicFrameMkLst>
            <pc:docMk/>
            <pc:sldMk cId="2110547039" sldId="332"/>
            <ac:graphicFrameMk id="9" creationId="{DEF3018D-F4C3-4006-8922-16AACDEA2C82}"/>
          </ac:graphicFrameMkLst>
        </pc:graphicFrameChg>
        <pc:picChg chg="add mod">
          <ac:chgData name="Benediktas Šetkus" userId="05296c13-8603-41c5-a16b-f760d357e088" providerId="ADAL" clId="{85F54F5A-FB00-465E-B666-ECB4C5D52A37}" dt="2024-10-24T07:07:00.592" v="1532" actId="1076"/>
          <ac:picMkLst>
            <pc:docMk/>
            <pc:sldMk cId="2110547039" sldId="332"/>
            <ac:picMk id="16" creationId="{333D5518-4981-4438-84A8-153484E1ECBE}"/>
          </ac:picMkLst>
        </pc:picChg>
        <pc:picChg chg="add mod">
          <ac:chgData name="Benediktas Šetkus" userId="05296c13-8603-41c5-a16b-f760d357e088" providerId="ADAL" clId="{85F54F5A-FB00-465E-B666-ECB4C5D52A37}" dt="2024-10-24T07:07:18.691" v="1538" actId="14100"/>
          <ac:picMkLst>
            <pc:docMk/>
            <pc:sldMk cId="2110547039" sldId="332"/>
            <ac:picMk id="17" creationId="{D4A78303-22FF-432B-9BF4-A18DDA46440C}"/>
          </ac:picMkLst>
        </pc:picChg>
        <pc:picChg chg="add mod">
          <ac:chgData name="Benediktas Šetkus" userId="05296c13-8603-41c5-a16b-f760d357e088" providerId="ADAL" clId="{85F54F5A-FB00-465E-B666-ECB4C5D52A37}" dt="2024-10-24T07:08:53.315" v="1556" actId="14100"/>
          <ac:picMkLst>
            <pc:docMk/>
            <pc:sldMk cId="2110547039" sldId="332"/>
            <ac:picMk id="18" creationId="{978AA10E-152E-40ED-83AA-18BA9D381D38}"/>
          </ac:picMkLst>
        </pc:picChg>
        <pc:picChg chg="add mod">
          <ac:chgData name="Benediktas Šetkus" userId="05296c13-8603-41c5-a16b-f760d357e088" providerId="ADAL" clId="{85F54F5A-FB00-465E-B666-ECB4C5D52A37}" dt="2024-10-24T07:08:44.175" v="1555" actId="14100"/>
          <ac:picMkLst>
            <pc:docMk/>
            <pc:sldMk cId="2110547039" sldId="332"/>
            <ac:picMk id="19" creationId="{59AF839D-B9B1-4308-A9BF-930214227D69}"/>
          </ac:picMkLst>
        </pc:picChg>
        <pc:cxnChg chg="add del mod">
          <ac:chgData name="Benediktas Šetkus" userId="05296c13-8603-41c5-a16b-f760d357e088" providerId="ADAL" clId="{85F54F5A-FB00-465E-B666-ECB4C5D52A37}" dt="2024-10-24T07:02:03.042" v="1446" actId="11529"/>
          <ac:cxnSpMkLst>
            <pc:docMk/>
            <pc:sldMk cId="2110547039" sldId="332"/>
            <ac:cxnSpMk id="12" creationId="{4844AA8A-8D23-4656-A5C5-124B5A27223A}"/>
          </ac:cxnSpMkLst>
        </pc:cxnChg>
      </pc:sldChg>
      <pc:sldChg chg="addSp delSp modSp add">
        <pc:chgData name="Benediktas Šetkus" userId="05296c13-8603-41c5-a16b-f760d357e088" providerId="ADAL" clId="{85F54F5A-FB00-465E-B666-ECB4C5D52A37}" dt="2024-10-31T06:45:29.553" v="7390"/>
        <pc:sldMkLst>
          <pc:docMk/>
          <pc:sldMk cId="4087380225" sldId="333"/>
        </pc:sldMkLst>
        <pc:spChg chg="mod">
          <ac:chgData name="Benediktas Šetkus" userId="05296c13-8603-41c5-a16b-f760d357e088" providerId="ADAL" clId="{85F54F5A-FB00-465E-B666-ECB4C5D52A37}" dt="2024-10-24T12:16:49.625" v="5699" actId="255"/>
          <ac:spMkLst>
            <pc:docMk/>
            <pc:sldMk cId="4087380225" sldId="333"/>
            <ac:spMk id="2" creationId="{FC51E088-5259-4587-BB23-5E36B805A029}"/>
          </ac:spMkLst>
        </pc:spChg>
        <pc:spChg chg="mod">
          <ac:chgData name="Benediktas Šetkus" userId="05296c13-8603-41c5-a16b-f760d357e088" providerId="ADAL" clId="{85F54F5A-FB00-465E-B666-ECB4C5D52A37}" dt="2024-10-24T10:47:26.167" v="4138" actId="313"/>
          <ac:spMkLst>
            <pc:docMk/>
            <pc:sldMk cId="4087380225" sldId="333"/>
            <ac:spMk id="3" creationId="{A2D226CC-7C5B-4E59-A7C1-D3A3BC9E96FE}"/>
          </ac:spMkLst>
        </pc:spChg>
        <pc:spChg chg="add del mod">
          <ac:chgData name="Benediktas Šetkus" userId="05296c13-8603-41c5-a16b-f760d357e088" providerId="ADAL" clId="{85F54F5A-FB00-465E-B666-ECB4C5D52A37}" dt="2024-10-24T08:39:56.942" v="2858" actId="11529"/>
          <ac:spMkLst>
            <pc:docMk/>
            <pc:sldMk cId="4087380225" sldId="333"/>
            <ac:spMk id="5" creationId="{5CFB08D5-7CA0-494A-A4DF-98B48BD26289}"/>
          </ac:spMkLst>
        </pc:spChg>
        <pc:spChg chg="add mod">
          <ac:chgData name="Benediktas Šetkus" userId="05296c13-8603-41c5-a16b-f760d357e088" providerId="ADAL" clId="{85F54F5A-FB00-465E-B666-ECB4C5D52A37}" dt="2024-10-31T06:45:29.553" v="7390"/>
          <ac:spMkLst>
            <pc:docMk/>
            <pc:sldMk cId="4087380225" sldId="333"/>
            <ac:spMk id="6" creationId="{9AF88749-4C21-4E4B-B5B0-2A607499F040}"/>
          </ac:spMkLst>
        </pc:spChg>
      </pc:sldChg>
      <pc:sldChg chg="modSp add">
        <pc:chgData name="Benediktas Šetkus" userId="05296c13-8603-41c5-a16b-f760d357e088" providerId="ADAL" clId="{85F54F5A-FB00-465E-B666-ECB4C5D52A37}" dt="2024-10-24T12:16:58.996" v="5700" actId="255"/>
        <pc:sldMkLst>
          <pc:docMk/>
          <pc:sldMk cId="2185658184" sldId="334"/>
        </pc:sldMkLst>
        <pc:spChg chg="mod">
          <ac:chgData name="Benediktas Šetkus" userId="05296c13-8603-41c5-a16b-f760d357e088" providerId="ADAL" clId="{85F54F5A-FB00-465E-B666-ECB4C5D52A37}" dt="2024-10-24T12:16:58.996" v="5700" actId="255"/>
          <ac:spMkLst>
            <pc:docMk/>
            <pc:sldMk cId="2185658184" sldId="334"/>
            <ac:spMk id="2" creationId="{B1C9C379-9C99-487B-B9C7-25DAA5C3E5D0}"/>
          </ac:spMkLst>
        </pc:spChg>
        <pc:spChg chg="mod">
          <ac:chgData name="Benediktas Šetkus" userId="05296c13-8603-41c5-a16b-f760d357e088" providerId="ADAL" clId="{85F54F5A-FB00-465E-B666-ECB4C5D52A37}" dt="2024-10-24T10:49:39.316" v="4176" actId="6549"/>
          <ac:spMkLst>
            <pc:docMk/>
            <pc:sldMk cId="2185658184" sldId="334"/>
            <ac:spMk id="3" creationId="{98C8C78F-73D6-456E-B7CD-7245D84EBE4E}"/>
          </ac:spMkLst>
        </pc:spChg>
      </pc:sldChg>
      <pc:sldChg chg="modSp add">
        <pc:chgData name="Benediktas Šetkus" userId="05296c13-8603-41c5-a16b-f760d357e088" providerId="ADAL" clId="{85F54F5A-FB00-465E-B666-ECB4C5D52A37}" dt="2024-11-04T06:55:28.431" v="8818" actId="6549"/>
        <pc:sldMkLst>
          <pc:docMk/>
          <pc:sldMk cId="849801322" sldId="335"/>
        </pc:sldMkLst>
        <pc:spChg chg="mod">
          <ac:chgData name="Benediktas Šetkus" userId="05296c13-8603-41c5-a16b-f760d357e088" providerId="ADAL" clId="{85F54F5A-FB00-465E-B666-ECB4C5D52A37}" dt="2024-10-24T12:17:10.148" v="5701" actId="255"/>
          <ac:spMkLst>
            <pc:docMk/>
            <pc:sldMk cId="849801322" sldId="335"/>
            <ac:spMk id="2" creationId="{ED9D3613-F377-4161-8079-20606ECF6B5A}"/>
          </ac:spMkLst>
        </pc:spChg>
        <pc:spChg chg="mod">
          <ac:chgData name="Benediktas Šetkus" userId="05296c13-8603-41c5-a16b-f760d357e088" providerId="ADAL" clId="{85F54F5A-FB00-465E-B666-ECB4C5D52A37}" dt="2024-11-04T06:55:28.431" v="8818" actId="6549"/>
          <ac:spMkLst>
            <pc:docMk/>
            <pc:sldMk cId="849801322" sldId="335"/>
            <ac:spMk id="3" creationId="{A9C58021-ED11-4E0C-93D0-2F005EB3BED2}"/>
          </ac:spMkLst>
        </pc:spChg>
      </pc:sldChg>
      <pc:sldChg chg="addSp modSp add">
        <pc:chgData name="Benediktas Šetkus" userId="05296c13-8603-41c5-a16b-f760d357e088" providerId="ADAL" clId="{85F54F5A-FB00-465E-B666-ECB4C5D52A37}" dt="2024-10-31T06:47:11.401" v="7459" actId="20577"/>
        <pc:sldMkLst>
          <pc:docMk/>
          <pc:sldMk cId="2641393010" sldId="336"/>
        </pc:sldMkLst>
        <pc:spChg chg="mod">
          <ac:chgData name="Benediktas Šetkus" userId="05296c13-8603-41c5-a16b-f760d357e088" providerId="ADAL" clId="{85F54F5A-FB00-465E-B666-ECB4C5D52A37}" dt="2024-10-24T12:36:40.093" v="6864" actId="255"/>
          <ac:spMkLst>
            <pc:docMk/>
            <pc:sldMk cId="2641393010" sldId="336"/>
            <ac:spMk id="2" creationId="{AA5E5197-EAC5-4759-9662-F1536591A972}"/>
          </ac:spMkLst>
        </pc:spChg>
        <pc:spChg chg="mod">
          <ac:chgData name="Benediktas Šetkus" userId="05296c13-8603-41c5-a16b-f760d357e088" providerId="ADAL" clId="{85F54F5A-FB00-465E-B666-ECB4C5D52A37}" dt="2024-10-31T06:47:11.401" v="7459" actId="20577"/>
          <ac:spMkLst>
            <pc:docMk/>
            <pc:sldMk cId="2641393010" sldId="336"/>
            <ac:spMk id="3" creationId="{409F9EA2-9378-4CA8-B25E-B4C28A1BA43D}"/>
          </ac:spMkLst>
        </pc:spChg>
        <pc:spChg chg="add mod">
          <ac:chgData name="Benediktas Šetkus" userId="05296c13-8603-41c5-a16b-f760d357e088" providerId="ADAL" clId="{85F54F5A-FB00-465E-B666-ECB4C5D52A37}" dt="2024-10-31T06:45:40.789" v="7391"/>
          <ac:spMkLst>
            <pc:docMk/>
            <pc:sldMk cId="2641393010" sldId="336"/>
            <ac:spMk id="5" creationId="{B76419BC-BF9F-44AD-A4B4-9FF15D76BDF7}"/>
          </ac:spMkLst>
        </pc:spChg>
      </pc:sldChg>
      <pc:sldChg chg="modSp add">
        <pc:chgData name="Benediktas Šetkus" userId="05296c13-8603-41c5-a16b-f760d357e088" providerId="ADAL" clId="{85F54F5A-FB00-465E-B666-ECB4C5D52A37}" dt="2024-11-04T06:58:51.657" v="8903" actId="20577"/>
        <pc:sldMkLst>
          <pc:docMk/>
          <pc:sldMk cId="1642856678" sldId="337"/>
        </pc:sldMkLst>
        <pc:spChg chg="mod">
          <ac:chgData name="Benediktas Šetkus" userId="05296c13-8603-41c5-a16b-f760d357e088" providerId="ADAL" clId="{85F54F5A-FB00-465E-B666-ECB4C5D52A37}" dt="2024-10-24T12:36:49.917" v="6865" actId="255"/>
          <ac:spMkLst>
            <pc:docMk/>
            <pc:sldMk cId="1642856678" sldId="337"/>
            <ac:spMk id="2" creationId="{2A049E70-9147-49CA-A103-AC1F595A8C97}"/>
          </ac:spMkLst>
        </pc:spChg>
        <pc:spChg chg="mod">
          <ac:chgData name="Benediktas Šetkus" userId="05296c13-8603-41c5-a16b-f760d357e088" providerId="ADAL" clId="{85F54F5A-FB00-465E-B666-ECB4C5D52A37}" dt="2024-11-04T06:58:51.657" v="8903" actId="20577"/>
          <ac:spMkLst>
            <pc:docMk/>
            <pc:sldMk cId="1642856678" sldId="337"/>
            <ac:spMk id="3" creationId="{F7BDD06A-B73D-46E3-9DD9-E41E505EC067}"/>
          </ac:spMkLst>
        </pc:spChg>
      </pc:sldChg>
      <pc:sldChg chg="modSp add">
        <pc:chgData name="Benediktas Šetkus" userId="05296c13-8603-41c5-a16b-f760d357e088" providerId="ADAL" clId="{85F54F5A-FB00-465E-B666-ECB4C5D52A37}" dt="2024-10-31T07:02:13.745" v="7583" actId="20577"/>
        <pc:sldMkLst>
          <pc:docMk/>
          <pc:sldMk cId="2309190558" sldId="338"/>
        </pc:sldMkLst>
        <pc:spChg chg="mod">
          <ac:chgData name="Benediktas Šetkus" userId="05296c13-8603-41c5-a16b-f760d357e088" providerId="ADAL" clId="{85F54F5A-FB00-465E-B666-ECB4C5D52A37}" dt="2024-10-24T12:36:58.151" v="6866" actId="255"/>
          <ac:spMkLst>
            <pc:docMk/>
            <pc:sldMk cId="2309190558" sldId="338"/>
            <ac:spMk id="2" creationId="{F8F00FF4-CF64-4F30-9ACC-7911059024CC}"/>
          </ac:spMkLst>
        </pc:spChg>
        <pc:spChg chg="mod">
          <ac:chgData name="Benediktas Šetkus" userId="05296c13-8603-41c5-a16b-f760d357e088" providerId="ADAL" clId="{85F54F5A-FB00-465E-B666-ECB4C5D52A37}" dt="2024-10-31T07:02:13.745" v="7583" actId="20577"/>
          <ac:spMkLst>
            <pc:docMk/>
            <pc:sldMk cId="2309190558" sldId="338"/>
            <ac:spMk id="3" creationId="{2D9EB47F-8AF8-49EB-8BDB-651F3F21BB15}"/>
          </ac:spMkLst>
        </pc:spChg>
      </pc:sldChg>
      <pc:sldChg chg="modSp add">
        <pc:chgData name="Benediktas Šetkus" userId="05296c13-8603-41c5-a16b-f760d357e088" providerId="ADAL" clId="{85F54F5A-FB00-465E-B666-ECB4C5D52A37}" dt="2024-11-04T06:56:47.191" v="8869" actId="20577"/>
        <pc:sldMkLst>
          <pc:docMk/>
          <pc:sldMk cId="1752554207" sldId="339"/>
        </pc:sldMkLst>
        <pc:spChg chg="mod">
          <ac:chgData name="Benediktas Šetkus" userId="05296c13-8603-41c5-a16b-f760d357e088" providerId="ADAL" clId="{85F54F5A-FB00-465E-B666-ECB4C5D52A37}" dt="2024-10-24T12:17:40.585" v="5719" actId="20577"/>
          <ac:spMkLst>
            <pc:docMk/>
            <pc:sldMk cId="1752554207" sldId="339"/>
            <ac:spMk id="2" creationId="{07F6906A-EED3-45C3-9631-2CB8DE0898EF}"/>
          </ac:spMkLst>
        </pc:spChg>
        <pc:spChg chg="mod">
          <ac:chgData name="Benediktas Šetkus" userId="05296c13-8603-41c5-a16b-f760d357e088" providerId="ADAL" clId="{85F54F5A-FB00-465E-B666-ECB4C5D52A37}" dt="2024-11-04T06:56:47.191" v="8869" actId="20577"/>
          <ac:spMkLst>
            <pc:docMk/>
            <pc:sldMk cId="1752554207" sldId="339"/>
            <ac:spMk id="3" creationId="{EA36E7DA-B5A4-48E4-BBA1-F174E142B990}"/>
          </ac:spMkLst>
        </pc:spChg>
      </pc:sldChg>
      <pc:sldChg chg="modSp add">
        <pc:chgData name="Benediktas Šetkus" userId="05296c13-8603-41c5-a16b-f760d357e088" providerId="ADAL" clId="{85F54F5A-FB00-465E-B666-ECB4C5D52A37}" dt="2024-11-04T07:00:58.376" v="8929" actId="20577"/>
        <pc:sldMkLst>
          <pc:docMk/>
          <pc:sldMk cId="1805704966" sldId="340"/>
        </pc:sldMkLst>
        <pc:spChg chg="mod">
          <ac:chgData name="Benediktas Šetkus" userId="05296c13-8603-41c5-a16b-f760d357e088" providerId="ADAL" clId="{85F54F5A-FB00-465E-B666-ECB4C5D52A37}" dt="2024-10-24T12:37:06.655" v="6867" actId="255"/>
          <ac:spMkLst>
            <pc:docMk/>
            <pc:sldMk cId="1805704966" sldId="340"/>
            <ac:spMk id="2" creationId="{ABFCBB76-7FC3-474B-B0D8-9F5BA01393F7}"/>
          </ac:spMkLst>
        </pc:spChg>
        <pc:spChg chg="mod">
          <ac:chgData name="Benediktas Šetkus" userId="05296c13-8603-41c5-a16b-f760d357e088" providerId="ADAL" clId="{85F54F5A-FB00-465E-B666-ECB4C5D52A37}" dt="2024-11-04T07:00:58.376" v="8929" actId="20577"/>
          <ac:spMkLst>
            <pc:docMk/>
            <pc:sldMk cId="1805704966" sldId="340"/>
            <ac:spMk id="3" creationId="{2149700C-2626-45DA-8714-F90C35C6B852}"/>
          </ac:spMkLst>
        </pc:spChg>
      </pc:sldChg>
      <pc:sldChg chg="addSp delSp modSp add">
        <pc:chgData name="Benediktas Šetkus" userId="05296c13-8603-41c5-a16b-f760d357e088" providerId="ADAL" clId="{85F54F5A-FB00-465E-B666-ECB4C5D52A37}" dt="2024-10-31T14:26:37.707" v="8717" actId="14100"/>
        <pc:sldMkLst>
          <pc:docMk/>
          <pc:sldMk cId="3437941144" sldId="341"/>
        </pc:sldMkLst>
        <pc:spChg chg="mod">
          <ac:chgData name="Benediktas Šetkus" userId="05296c13-8603-41c5-a16b-f760d357e088" providerId="ADAL" clId="{85F54F5A-FB00-465E-B666-ECB4C5D52A37}" dt="2024-10-24T12:39:42.898" v="6934"/>
          <ac:spMkLst>
            <pc:docMk/>
            <pc:sldMk cId="3437941144" sldId="341"/>
            <ac:spMk id="2" creationId="{1C515857-521F-460F-A140-9CA3844A044C}"/>
          </ac:spMkLst>
        </pc:spChg>
        <pc:spChg chg="mod">
          <ac:chgData name="Benediktas Šetkus" userId="05296c13-8603-41c5-a16b-f760d357e088" providerId="ADAL" clId="{85F54F5A-FB00-465E-B666-ECB4C5D52A37}" dt="2024-10-31T14:26:07.446" v="8709" actId="20577"/>
          <ac:spMkLst>
            <pc:docMk/>
            <pc:sldMk cId="3437941144" sldId="341"/>
            <ac:spMk id="3" creationId="{1C886224-BA9F-4941-B8D6-5E8F76AE724A}"/>
          </ac:spMkLst>
        </pc:spChg>
        <pc:spChg chg="add mod">
          <ac:chgData name="Benediktas Šetkus" userId="05296c13-8603-41c5-a16b-f760d357e088" providerId="ADAL" clId="{85F54F5A-FB00-465E-B666-ECB4C5D52A37}" dt="2024-10-31T07:14:55.365" v="7816" actId="14100"/>
          <ac:spMkLst>
            <pc:docMk/>
            <pc:sldMk cId="3437941144" sldId="341"/>
            <ac:spMk id="5" creationId="{D9A9FC17-B6EF-4642-A6A3-309E58AFF4BA}"/>
          </ac:spMkLst>
        </pc:spChg>
        <pc:picChg chg="add del mod">
          <ac:chgData name="Benediktas Šetkus" userId="05296c13-8603-41c5-a16b-f760d357e088" providerId="ADAL" clId="{85F54F5A-FB00-465E-B666-ECB4C5D52A37}" dt="2024-10-31T14:25:55.904" v="8682" actId="478"/>
          <ac:picMkLst>
            <pc:docMk/>
            <pc:sldMk cId="3437941144" sldId="341"/>
            <ac:picMk id="6" creationId="{0020B477-1EF0-49E9-AFFA-6D9E2EAF2729}"/>
          </ac:picMkLst>
        </pc:picChg>
        <pc:picChg chg="add mod">
          <ac:chgData name="Benediktas Šetkus" userId="05296c13-8603-41c5-a16b-f760d357e088" providerId="ADAL" clId="{85F54F5A-FB00-465E-B666-ECB4C5D52A37}" dt="2024-10-31T14:26:37.707" v="8717" actId="14100"/>
          <ac:picMkLst>
            <pc:docMk/>
            <pc:sldMk cId="3437941144" sldId="341"/>
            <ac:picMk id="7" creationId="{6FE35A14-8819-4D11-8C4C-D9CAAF8DA79B}"/>
          </ac:picMkLst>
        </pc:picChg>
      </pc:sldChg>
      <pc:sldChg chg="modSp">
        <pc:chgData name="Benediktas Šetkus" userId="05296c13-8603-41c5-a16b-f760d357e088" providerId="ADAL" clId="{85F54F5A-FB00-465E-B666-ECB4C5D52A37}" dt="2024-11-04T07:12:05.690" v="8963" actId="313"/>
        <pc:sldMkLst>
          <pc:docMk/>
          <pc:sldMk cId="2763146328" sldId="342"/>
        </pc:sldMkLst>
        <pc:spChg chg="mod">
          <ac:chgData name="Benediktas Šetkus" userId="05296c13-8603-41c5-a16b-f760d357e088" providerId="ADAL" clId="{85F54F5A-FB00-465E-B666-ECB4C5D52A37}" dt="2024-11-04T07:12:05.690" v="8963" actId="313"/>
          <ac:spMkLst>
            <pc:docMk/>
            <pc:sldMk cId="2763146328" sldId="342"/>
            <ac:spMk id="3" creationId="{9359AFD3-C597-DC15-11EC-32FD09B8B596}"/>
          </ac:spMkLst>
        </pc:spChg>
      </pc:sldChg>
      <pc:sldChg chg="modSp">
        <pc:chgData name="Benediktas Šetkus" userId="05296c13-8603-41c5-a16b-f760d357e088" providerId="ADAL" clId="{85F54F5A-FB00-465E-B666-ECB4C5D52A37}" dt="2024-11-04T07:11:31.595" v="8961" actId="20577"/>
        <pc:sldMkLst>
          <pc:docMk/>
          <pc:sldMk cId="1951614063" sldId="343"/>
        </pc:sldMkLst>
        <pc:spChg chg="mod">
          <ac:chgData name="Benediktas Šetkus" userId="05296c13-8603-41c5-a16b-f760d357e088" providerId="ADAL" clId="{85F54F5A-FB00-465E-B666-ECB4C5D52A37}" dt="2024-11-04T07:11:31.595" v="8961" actId="20577"/>
          <ac:spMkLst>
            <pc:docMk/>
            <pc:sldMk cId="1951614063" sldId="343"/>
            <ac:spMk id="3" creationId="{A355A0DC-204C-FA87-98A5-DCE432BA9C54}"/>
          </ac:spMkLst>
        </pc:spChg>
      </pc:sldChg>
      <pc:sldChg chg="modSp">
        <pc:chgData name="Benediktas Šetkus" userId="05296c13-8603-41c5-a16b-f760d357e088" providerId="ADAL" clId="{85F54F5A-FB00-465E-B666-ECB4C5D52A37}" dt="2024-11-04T07:23:12.311" v="9331" actId="20577"/>
        <pc:sldMkLst>
          <pc:docMk/>
          <pc:sldMk cId="3120272106" sldId="344"/>
        </pc:sldMkLst>
        <pc:spChg chg="mod">
          <ac:chgData name="Benediktas Šetkus" userId="05296c13-8603-41c5-a16b-f760d357e088" providerId="ADAL" clId="{85F54F5A-FB00-465E-B666-ECB4C5D52A37}" dt="2024-11-04T07:23:12.311" v="9331" actId="20577"/>
          <ac:spMkLst>
            <pc:docMk/>
            <pc:sldMk cId="3120272106" sldId="344"/>
            <ac:spMk id="3" creationId="{2D795B75-116D-32DE-829B-664AD65A064F}"/>
          </ac:spMkLst>
        </pc:spChg>
        <pc:spChg chg="mod">
          <ac:chgData name="Benediktas Šetkus" userId="05296c13-8603-41c5-a16b-f760d357e088" providerId="ADAL" clId="{85F54F5A-FB00-465E-B666-ECB4C5D52A37}" dt="2024-10-31T07:35:37.667" v="8076"/>
          <ac:spMkLst>
            <pc:docMk/>
            <pc:sldMk cId="3120272106" sldId="344"/>
            <ac:spMk id="5" creationId="{78298C6A-B9D5-5734-C45E-D9376BD27A57}"/>
          </ac:spMkLst>
        </pc:spChg>
      </pc:sldChg>
      <pc:sldChg chg="addSp delSp modSp">
        <pc:chgData name="Benediktas Šetkus" userId="05296c13-8603-41c5-a16b-f760d357e088" providerId="ADAL" clId="{85F54F5A-FB00-465E-B666-ECB4C5D52A37}" dt="2024-11-04T07:15:49.845" v="8970"/>
        <pc:sldMkLst>
          <pc:docMk/>
          <pc:sldMk cId="967023358" sldId="346"/>
        </pc:sldMkLst>
        <pc:spChg chg="mod">
          <ac:chgData name="Benediktas Šetkus" userId="05296c13-8603-41c5-a16b-f760d357e088" providerId="ADAL" clId="{85F54F5A-FB00-465E-B666-ECB4C5D52A37}" dt="2024-11-04T07:13:26.618" v="8966" actId="114"/>
          <ac:spMkLst>
            <pc:docMk/>
            <pc:sldMk cId="967023358" sldId="346"/>
            <ac:spMk id="2" creationId="{76DE0E1E-DAED-C742-F2F9-2D5A3504176E}"/>
          </ac:spMkLst>
        </pc:spChg>
        <pc:spChg chg="add del mod">
          <ac:chgData name="Benediktas Šetkus" userId="05296c13-8603-41c5-a16b-f760d357e088" providerId="ADAL" clId="{85F54F5A-FB00-465E-B666-ECB4C5D52A37}" dt="2024-10-31T07:34:33.274" v="8075" actId="13822"/>
          <ac:spMkLst>
            <pc:docMk/>
            <pc:sldMk cId="967023358" sldId="346"/>
            <ac:spMk id="3" creationId="{3C6BF993-639A-48E5-A002-E73CE184F734}"/>
          </ac:spMkLst>
        </pc:spChg>
        <pc:spChg chg="mod">
          <ac:chgData name="Benediktas Šetkus" userId="05296c13-8603-41c5-a16b-f760d357e088" providerId="ADAL" clId="{85F54F5A-FB00-465E-B666-ECB4C5D52A37}" dt="2024-11-04T07:15:49.845" v="8970"/>
          <ac:spMkLst>
            <pc:docMk/>
            <pc:sldMk cId="967023358" sldId="346"/>
            <ac:spMk id="94" creationId="{0D75C492-0D18-B076-BDE3-B7F385361A69}"/>
          </ac:spMkLst>
        </pc:spChg>
        <pc:picChg chg="add del mod">
          <ac:chgData name="Benediktas Šetkus" userId="05296c13-8603-41c5-a16b-f760d357e088" providerId="ADAL" clId="{85F54F5A-FB00-465E-B666-ECB4C5D52A37}" dt="2024-10-31T07:30:44.085" v="8034"/>
          <ac:picMkLst>
            <pc:docMk/>
            <pc:sldMk cId="967023358" sldId="346"/>
            <ac:picMk id="5" creationId="{2F237C5F-D61C-4200-AE97-5C63738E775E}"/>
          </ac:picMkLst>
        </pc:picChg>
        <pc:cxnChg chg="add mod">
          <ac:chgData name="Benediktas Šetkus" userId="05296c13-8603-41c5-a16b-f760d357e088" providerId="ADAL" clId="{85F54F5A-FB00-465E-B666-ECB4C5D52A37}" dt="2024-10-31T07:33:08.181" v="8074" actId="14100"/>
          <ac:cxnSpMkLst>
            <pc:docMk/>
            <pc:sldMk cId="967023358" sldId="346"/>
            <ac:cxnSpMk id="17" creationId="{7DDABA11-F100-4C28-A201-BBB2235BD9AD}"/>
          </ac:cxnSpMkLst>
        </pc:cxnChg>
        <pc:cxnChg chg="add mod">
          <ac:chgData name="Benediktas Šetkus" userId="05296c13-8603-41c5-a16b-f760d357e088" providerId="ADAL" clId="{85F54F5A-FB00-465E-B666-ECB4C5D52A37}" dt="2024-10-31T07:33:08.181" v="8074" actId="14100"/>
          <ac:cxnSpMkLst>
            <pc:docMk/>
            <pc:sldMk cId="967023358" sldId="346"/>
            <ac:cxnSpMk id="21" creationId="{564D5FD5-3F00-4121-949A-31607AAB1D62}"/>
          </ac:cxnSpMkLst>
        </pc:cxnChg>
        <pc:cxnChg chg="add mod">
          <ac:chgData name="Benediktas Šetkus" userId="05296c13-8603-41c5-a16b-f760d357e088" providerId="ADAL" clId="{85F54F5A-FB00-465E-B666-ECB4C5D52A37}" dt="2024-10-31T07:33:08.181" v="8074" actId="14100"/>
          <ac:cxnSpMkLst>
            <pc:docMk/>
            <pc:sldMk cId="967023358" sldId="346"/>
            <ac:cxnSpMk id="25" creationId="{E75C25A9-C90C-4425-9B81-AFA835CC1DB6}"/>
          </ac:cxnSpMkLst>
        </pc:cxnChg>
        <pc:cxnChg chg="add mod">
          <ac:chgData name="Benediktas Šetkus" userId="05296c13-8603-41c5-a16b-f760d357e088" providerId="ADAL" clId="{85F54F5A-FB00-465E-B666-ECB4C5D52A37}" dt="2024-10-31T07:33:08.181" v="8074" actId="14100"/>
          <ac:cxnSpMkLst>
            <pc:docMk/>
            <pc:sldMk cId="967023358" sldId="346"/>
            <ac:cxnSpMk id="29" creationId="{E0A88C43-4991-4955-84EA-536B3D5FACE1}"/>
          </ac:cxnSpMkLst>
        </pc:cxnChg>
      </pc:sldChg>
      <pc:sldChg chg="modSp">
        <pc:chgData name="Benediktas Šetkus" userId="05296c13-8603-41c5-a16b-f760d357e088" providerId="ADAL" clId="{85F54F5A-FB00-465E-B666-ECB4C5D52A37}" dt="2024-10-31T07:38:57.911" v="8102" actId="20577"/>
        <pc:sldMkLst>
          <pc:docMk/>
          <pc:sldMk cId="4262250031" sldId="347"/>
        </pc:sldMkLst>
        <pc:spChg chg="mod">
          <ac:chgData name="Benediktas Šetkus" userId="05296c13-8603-41c5-a16b-f760d357e088" providerId="ADAL" clId="{85F54F5A-FB00-465E-B666-ECB4C5D52A37}" dt="2024-10-31T07:38:57.911" v="8102" actId="20577"/>
          <ac:spMkLst>
            <pc:docMk/>
            <pc:sldMk cId="4262250031" sldId="347"/>
            <ac:spMk id="3" creationId="{9D8B25FB-A48C-09EE-25D8-3007CA2D4BAB}"/>
          </ac:spMkLst>
        </pc:spChg>
      </pc:sldChg>
      <pc:sldChg chg="modSp">
        <pc:chgData name="Benediktas Šetkus" userId="05296c13-8603-41c5-a16b-f760d357e088" providerId="ADAL" clId="{85F54F5A-FB00-465E-B666-ECB4C5D52A37}" dt="2024-11-04T07:25:41.946" v="9355" actId="207"/>
        <pc:sldMkLst>
          <pc:docMk/>
          <pc:sldMk cId="988842230" sldId="348"/>
        </pc:sldMkLst>
        <pc:spChg chg="mod">
          <ac:chgData name="Benediktas Šetkus" userId="05296c13-8603-41c5-a16b-f760d357e088" providerId="ADAL" clId="{85F54F5A-FB00-465E-B666-ECB4C5D52A37}" dt="2024-11-04T07:25:41.946" v="9355" actId="207"/>
          <ac:spMkLst>
            <pc:docMk/>
            <pc:sldMk cId="988842230" sldId="348"/>
            <ac:spMk id="3" creationId="{2858E7F4-4277-1024-2B96-3D95BC74B3DF}"/>
          </ac:spMkLst>
        </pc:spChg>
      </pc:sldChg>
      <pc:sldChg chg="addSp delSp modSp add">
        <pc:chgData name="Benediktas Šetkus" userId="05296c13-8603-41c5-a16b-f760d357e088" providerId="ADAL" clId="{85F54F5A-FB00-465E-B666-ECB4C5D52A37}" dt="2024-11-04T07:22:28.114" v="9328" actId="114"/>
        <pc:sldMkLst>
          <pc:docMk/>
          <pc:sldMk cId="3918981974" sldId="349"/>
        </pc:sldMkLst>
        <pc:spChg chg="mod">
          <ac:chgData name="Benediktas Šetkus" userId="05296c13-8603-41c5-a16b-f760d357e088" providerId="ADAL" clId="{85F54F5A-FB00-465E-B666-ECB4C5D52A37}" dt="2024-10-31T14:30:21.446" v="8745" actId="6549"/>
          <ac:spMkLst>
            <pc:docMk/>
            <pc:sldMk cId="3918981974" sldId="349"/>
            <ac:spMk id="2" creationId="{0BF2F30D-D059-4461-81E7-024AFEFBFD9B}"/>
          </ac:spMkLst>
        </pc:spChg>
        <pc:spChg chg="mod">
          <ac:chgData name="Benediktas Šetkus" userId="05296c13-8603-41c5-a16b-f760d357e088" providerId="ADAL" clId="{85F54F5A-FB00-465E-B666-ECB4C5D52A37}" dt="2024-11-04T07:22:28.114" v="9328" actId="114"/>
          <ac:spMkLst>
            <pc:docMk/>
            <pc:sldMk cId="3918981974" sldId="349"/>
            <ac:spMk id="3" creationId="{6BE75F2D-4CD6-4655-B37F-8D8406E5AF07}"/>
          </ac:spMkLst>
        </pc:spChg>
        <pc:picChg chg="add del">
          <ac:chgData name="Benediktas Šetkus" userId="05296c13-8603-41c5-a16b-f760d357e088" providerId="ADAL" clId="{85F54F5A-FB00-465E-B666-ECB4C5D52A37}" dt="2024-10-31T14:29:55.857" v="8721"/>
          <ac:picMkLst>
            <pc:docMk/>
            <pc:sldMk cId="3918981974" sldId="349"/>
            <ac:picMk id="5" creationId="{A9452578-4B51-48CD-A7BC-9A7839B6DCC1}"/>
          </ac:picMkLst>
        </pc:picChg>
      </pc:sldChg>
      <pc:sldChg chg="modSp add">
        <pc:chgData name="Benediktas Šetkus" userId="05296c13-8603-41c5-a16b-f760d357e088" providerId="ADAL" clId="{85F54F5A-FB00-465E-B666-ECB4C5D52A37}" dt="2024-11-04T08:18:24.652" v="9641" actId="20577"/>
        <pc:sldMkLst>
          <pc:docMk/>
          <pc:sldMk cId="1974251441" sldId="350"/>
        </pc:sldMkLst>
        <pc:spChg chg="mod">
          <ac:chgData name="Benediktas Šetkus" userId="05296c13-8603-41c5-a16b-f760d357e088" providerId="ADAL" clId="{85F54F5A-FB00-465E-B666-ECB4C5D52A37}" dt="2024-11-04T07:28:48.616" v="9386" actId="20577"/>
          <ac:spMkLst>
            <pc:docMk/>
            <pc:sldMk cId="1974251441" sldId="350"/>
            <ac:spMk id="2" creationId="{32E5CBDE-94C9-47E1-BE78-0A900ED209D1}"/>
          </ac:spMkLst>
        </pc:spChg>
        <pc:spChg chg="mod">
          <ac:chgData name="Benediktas Šetkus" userId="05296c13-8603-41c5-a16b-f760d357e088" providerId="ADAL" clId="{85F54F5A-FB00-465E-B666-ECB4C5D52A37}" dt="2024-11-04T08:18:24.652" v="9641" actId="20577"/>
          <ac:spMkLst>
            <pc:docMk/>
            <pc:sldMk cId="1974251441" sldId="350"/>
            <ac:spMk id="3" creationId="{48B37C8B-9EA9-43B4-9EA7-E32EA83A304D}"/>
          </ac:spMkLst>
        </pc:spChg>
      </pc:sldChg>
    </pc:docChg>
  </pc:docChgLst>
  <pc:docChgLst>
    <pc:chgData name="Benediktas Šetkus" userId="05296c13-8603-41c5-a16b-f760d357e088" providerId="ADAL" clId="{0216DF09-396B-4887-B7BE-A469046F5A8D}"/>
    <pc:docChg chg="undo redo custSel addSld delSld modSld">
      <pc:chgData name="Benediktas Šetkus" userId="05296c13-8603-41c5-a16b-f760d357e088" providerId="ADAL" clId="{0216DF09-396B-4887-B7BE-A469046F5A8D}" dt="2024-11-06T11:13:17.572" v="4625" actId="20577"/>
      <pc:docMkLst>
        <pc:docMk/>
      </pc:docMkLst>
      <pc:sldChg chg="modSp mod">
        <pc:chgData name="Benediktas Šetkus" userId="05296c13-8603-41c5-a16b-f760d357e088" providerId="ADAL" clId="{0216DF09-396B-4887-B7BE-A469046F5A8D}" dt="2024-10-23T06:48:53.619" v="157" actId="20577"/>
        <pc:sldMkLst>
          <pc:docMk/>
          <pc:sldMk cId="2232012959" sldId="256"/>
        </pc:sldMkLst>
        <pc:spChg chg="mod">
          <ac:chgData name="Benediktas Šetkus" userId="05296c13-8603-41c5-a16b-f760d357e088" providerId="ADAL" clId="{0216DF09-396B-4887-B7BE-A469046F5A8D}" dt="2024-10-23T06:48:39.198" v="154" actId="20577"/>
          <ac:spMkLst>
            <pc:docMk/>
            <pc:sldMk cId="2232012959" sldId="256"/>
            <ac:spMk id="2" creationId="{00000000-0000-0000-0000-000000000000}"/>
          </ac:spMkLst>
        </pc:spChg>
        <pc:spChg chg="mod">
          <ac:chgData name="Benediktas Šetkus" userId="05296c13-8603-41c5-a16b-f760d357e088" providerId="ADAL" clId="{0216DF09-396B-4887-B7BE-A469046F5A8D}" dt="2024-10-23T06:48:53.619" v="157" actId="20577"/>
          <ac:spMkLst>
            <pc:docMk/>
            <pc:sldMk cId="2232012959" sldId="256"/>
            <ac:spMk id="3" creationId="{00000000-0000-0000-0000-000000000000}"/>
          </ac:spMkLst>
        </pc:spChg>
      </pc:sldChg>
      <pc:sldChg chg="modSp mod">
        <pc:chgData name="Benediktas Šetkus" userId="05296c13-8603-41c5-a16b-f760d357e088" providerId="ADAL" clId="{0216DF09-396B-4887-B7BE-A469046F5A8D}" dt="2024-10-23T07:46:12.177" v="1321" actId="113"/>
        <pc:sldMkLst>
          <pc:docMk/>
          <pc:sldMk cId="2442014580" sldId="258"/>
        </pc:sldMkLst>
        <pc:spChg chg="mod">
          <ac:chgData name="Benediktas Šetkus" userId="05296c13-8603-41c5-a16b-f760d357e088" providerId="ADAL" clId="{0216DF09-396B-4887-B7BE-A469046F5A8D}" dt="2024-10-23T07:38:37.463" v="1276" actId="20577"/>
          <ac:spMkLst>
            <pc:docMk/>
            <pc:sldMk cId="2442014580" sldId="258"/>
            <ac:spMk id="2" creationId="{D986935F-D2A8-BC44-B894-F6F1E6C85D90}"/>
          </ac:spMkLst>
        </pc:spChg>
        <pc:spChg chg="mod">
          <ac:chgData name="Benediktas Šetkus" userId="05296c13-8603-41c5-a16b-f760d357e088" providerId="ADAL" clId="{0216DF09-396B-4887-B7BE-A469046F5A8D}" dt="2024-10-23T07:46:12.177" v="1321" actId="113"/>
          <ac:spMkLst>
            <pc:docMk/>
            <pc:sldMk cId="2442014580" sldId="258"/>
            <ac:spMk id="3" creationId="{CD1DE7A5-B6C3-6349-A74C-B547084E9798}"/>
          </ac:spMkLst>
        </pc:spChg>
      </pc:sldChg>
      <pc:sldChg chg="modSp new mod">
        <pc:chgData name="Benediktas Šetkus" userId="05296c13-8603-41c5-a16b-f760d357e088" providerId="ADAL" clId="{0216DF09-396B-4887-B7BE-A469046F5A8D}" dt="2024-10-23T07:38:10.847" v="1237" actId="20577"/>
        <pc:sldMkLst>
          <pc:docMk/>
          <pc:sldMk cId="4141350655" sldId="330"/>
        </pc:sldMkLst>
        <pc:spChg chg="mod">
          <ac:chgData name="Benediktas Šetkus" userId="05296c13-8603-41c5-a16b-f760d357e088" providerId="ADAL" clId="{0216DF09-396B-4887-B7BE-A469046F5A8D}" dt="2024-10-23T07:38:10.847" v="1237" actId="20577"/>
          <ac:spMkLst>
            <pc:docMk/>
            <pc:sldMk cId="4141350655" sldId="330"/>
            <ac:spMk id="2" creationId="{C5DA322E-E7A6-CBBC-8A8C-D5C69D3FA269}"/>
          </ac:spMkLst>
        </pc:spChg>
        <pc:spChg chg="mod">
          <ac:chgData name="Benediktas Šetkus" userId="05296c13-8603-41c5-a16b-f760d357e088" providerId="ADAL" clId="{0216DF09-396B-4887-B7BE-A469046F5A8D}" dt="2024-10-23T07:27:25.436" v="863"/>
          <ac:spMkLst>
            <pc:docMk/>
            <pc:sldMk cId="4141350655" sldId="330"/>
            <ac:spMk id="3" creationId="{6CD94717-76A6-D603-6DF6-55CE860C95BD}"/>
          </ac:spMkLst>
        </pc:spChg>
      </pc:sldChg>
      <pc:sldChg chg="modSp mod">
        <pc:chgData name="Benediktas Šetkus" userId="05296c13-8603-41c5-a16b-f760d357e088" providerId="ADAL" clId="{0216DF09-396B-4887-B7BE-A469046F5A8D}" dt="2024-11-06T11:00:39.781" v="4513" actId="20577"/>
        <pc:sldMkLst>
          <pc:docMk/>
          <pc:sldMk cId="3065407224" sldId="331"/>
        </pc:sldMkLst>
        <pc:spChg chg="mod">
          <ac:chgData name="Benediktas Šetkus" userId="05296c13-8603-41c5-a16b-f760d357e088" providerId="ADAL" clId="{0216DF09-396B-4887-B7BE-A469046F5A8D}" dt="2024-10-30T08:02:22.543" v="1362" actId="20577"/>
          <ac:spMkLst>
            <pc:docMk/>
            <pc:sldMk cId="3065407224" sldId="331"/>
            <ac:spMk id="2" creationId="{7E99D485-63D9-4D55-9A23-EAA6181EAEF3}"/>
          </ac:spMkLst>
        </pc:spChg>
        <pc:spChg chg="mod">
          <ac:chgData name="Benediktas Šetkus" userId="05296c13-8603-41c5-a16b-f760d357e088" providerId="ADAL" clId="{0216DF09-396B-4887-B7BE-A469046F5A8D}" dt="2024-10-30T08:03:16.874" v="1398" actId="20577"/>
          <ac:spMkLst>
            <pc:docMk/>
            <pc:sldMk cId="3065407224" sldId="331"/>
            <ac:spMk id="6" creationId="{C4221BC4-01E1-435D-96DB-318111D8FA57}"/>
          </ac:spMkLst>
        </pc:spChg>
        <pc:spChg chg="mod">
          <ac:chgData name="Benediktas Šetkus" userId="05296c13-8603-41c5-a16b-f760d357e088" providerId="ADAL" clId="{0216DF09-396B-4887-B7BE-A469046F5A8D}" dt="2024-11-06T11:00:39.781" v="4513" actId="20577"/>
          <ac:spMkLst>
            <pc:docMk/>
            <pc:sldMk cId="3065407224" sldId="331"/>
            <ac:spMk id="7" creationId="{47CA905B-054F-4939-A374-E0EC5FEF367A}"/>
          </ac:spMkLst>
        </pc:spChg>
      </pc:sldChg>
      <pc:sldChg chg="modSp mod">
        <pc:chgData name="Benediktas Šetkus" userId="05296c13-8603-41c5-a16b-f760d357e088" providerId="ADAL" clId="{0216DF09-396B-4887-B7BE-A469046F5A8D}" dt="2024-11-05T09:28:27.126" v="4430" actId="20577"/>
        <pc:sldMkLst>
          <pc:docMk/>
          <pc:sldMk cId="1642856678" sldId="337"/>
        </pc:sldMkLst>
        <pc:spChg chg="mod">
          <ac:chgData name="Benediktas Šetkus" userId="05296c13-8603-41c5-a16b-f760d357e088" providerId="ADAL" clId="{0216DF09-396B-4887-B7BE-A469046F5A8D}" dt="2024-11-05T09:28:27.126" v="4430" actId="20577"/>
          <ac:spMkLst>
            <pc:docMk/>
            <pc:sldMk cId="1642856678" sldId="337"/>
            <ac:spMk id="3" creationId="{F7BDD06A-B73D-46E3-9DD9-E41E505EC067}"/>
          </ac:spMkLst>
        </pc:spChg>
      </pc:sldChg>
      <pc:sldChg chg="modSp mod">
        <pc:chgData name="Benediktas Šetkus" userId="05296c13-8603-41c5-a16b-f760d357e088" providerId="ADAL" clId="{0216DF09-396B-4887-B7BE-A469046F5A8D}" dt="2024-11-06T08:46:57.067" v="4493" actId="20577"/>
        <pc:sldMkLst>
          <pc:docMk/>
          <pc:sldMk cId="2309190558" sldId="338"/>
        </pc:sldMkLst>
        <pc:spChg chg="mod">
          <ac:chgData name="Benediktas Šetkus" userId="05296c13-8603-41c5-a16b-f760d357e088" providerId="ADAL" clId="{0216DF09-396B-4887-B7BE-A469046F5A8D}" dt="2024-11-06T08:46:57.067" v="4493" actId="20577"/>
          <ac:spMkLst>
            <pc:docMk/>
            <pc:sldMk cId="2309190558" sldId="338"/>
            <ac:spMk id="3" creationId="{2D9EB47F-8AF8-49EB-8BDB-651F3F21BB15}"/>
          </ac:spMkLst>
        </pc:spChg>
      </pc:sldChg>
      <pc:sldChg chg="modSp mod">
        <pc:chgData name="Benediktas Šetkus" userId="05296c13-8603-41c5-a16b-f760d357e088" providerId="ADAL" clId="{0216DF09-396B-4887-B7BE-A469046F5A8D}" dt="2024-11-05T09:26:35.100" v="4415" actId="20577"/>
        <pc:sldMkLst>
          <pc:docMk/>
          <pc:sldMk cId="1752554207" sldId="339"/>
        </pc:sldMkLst>
        <pc:spChg chg="mod">
          <ac:chgData name="Benediktas Šetkus" userId="05296c13-8603-41c5-a16b-f760d357e088" providerId="ADAL" clId="{0216DF09-396B-4887-B7BE-A469046F5A8D}" dt="2024-11-05T09:26:35.100" v="4415" actId="20577"/>
          <ac:spMkLst>
            <pc:docMk/>
            <pc:sldMk cId="1752554207" sldId="339"/>
            <ac:spMk id="3" creationId="{EA36E7DA-B5A4-48E4-BBA1-F174E142B990}"/>
          </ac:spMkLst>
        </pc:spChg>
      </pc:sldChg>
      <pc:sldChg chg="modSp mod">
        <pc:chgData name="Benediktas Šetkus" userId="05296c13-8603-41c5-a16b-f760d357e088" providerId="ADAL" clId="{0216DF09-396B-4887-B7BE-A469046F5A8D}" dt="2024-10-30T08:13:10.876" v="1543" actId="5793"/>
        <pc:sldMkLst>
          <pc:docMk/>
          <pc:sldMk cId="1805704966" sldId="340"/>
        </pc:sldMkLst>
        <pc:spChg chg="mod">
          <ac:chgData name="Benediktas Šetkus" userId="05296c13-8603-41c5-a16b-f760d357e088" providerId="ADAL" clId="{0216DF09-396B-4887-B7BE-A469046F5A8D}" dt="2024-10-30T08:13:10.876" v="1543" actId="5793"/>
          <ac:spMkLst>
            <pc:docMk/>
            <pc:sldMk cId="1805704966" sldId="340"/>
            <ac:spMk id="3" creationId="{2149700C-2626-45DA-8714-F90C35C6B852}"/>
          </ac:spMkLst>
        </pc:spChg>
      </pc:sldChg>
      <pc:sldChg chg="modSp mod">
        <pc:chgData name="Benediktas Šetkus" userId="05296c13-8603-41c5-a16b-f760d357e088" providerId="ADAL" clId="{0216DF09-396B-4887-B7BE-A469046F5A8D}" dt="2024-11-06T11:02:49.108" v="4514" actId="255"/>
        <pc:sldMkLst>
          <pc:docMk/>
          <pc:sldMk cId="3437941144" sldId="341"/>
        </pc:sldMkLst>
        <pc:spChg chg="mod">
          <ac:chgData name="Benediktas Šetkus" userId="05296c13-8603-41c5-a16b-f760d357e088" providerId="ADAL" clId="{0216DF09-396B-4887-B7BE-A469046F5A8D}" dt="2024-11-06T11:02:49.108" v="4514" actId="255"/>
          <ac:spMkLst>
            <pc:docMk/>
            <pc:sldMk cId="3437941144" sldId="341"/>
            <ac:spMk id="2" creationId="{1C515857-521F-460F-A140-9CA3844A044C}"/>
          </ac:spMkLst>
        </pc:spChg>
        <pc:spChg chg="mod">
          <ac:chgData name="Benediktas Šetkus" userId="05296c13-8603-41c5-a16b-f760d357e088" providerId="ADAL" clId="{0216DF09-396B-4887-B7BE-A469046F5A8D}" dt="2024-10-30T12:39:20.772" v="3595" actId="207"/>
          <ac:spMkLst>
            <pc:docMk/>
            <pc:sldMk cId="3437941144" sldId="341"/>
            <ac:spMk id="5" creationId="{D9A9FC17-B6EF-4642-A6A3-309E58AFF4BA}"/>
          </ac:spMkLst>
        </pc:spChg>
      </pc:sldChg>
      <pc:sldChg chg="modSp new mod">
        <pc:chgData name="Benediktas Šetkus" userId="05296c13-8603-41c5-a16b-f760d357e088" providerId="ADAL" clId="{0216DF09-396B-4887-B7BE-A469046F5A8D}" dt="2024-11-06T11:07:14.478" v="4545" actId="20577"/>
        <pc:sldMkLst>
          <pc:docMk/>
          <pc:sldMk cId="2763146328" sldId="342"/>
        </pc:sldMkLst>
        <pc:spChg chg="mod">
          <ac:chgData name="Benediktas Šetkus" userId="05296c13-8603-41c5-a16b-f760d357e088" providerId="ADAL" clId="{0216DF09-396B-4887-B7BE-A469046F5A8D}" dt="2024-10-30T08:18:13.473" v="1560"/>
          <ac:spMkLst>
            <pc:docMk/>
            <pc:sldMk cId="2763146328" sldId="342"/>
            <ac:spMk id="2" creationId="{7D26C8BB-A129-6E94-64B3-5316FD4C5BAA}"/>
          </ac:spMkLst>
        </pc:spChg>
        <pc:spChg chg="mod">
          <ac:chgData name="Benediktas Šetkus" userId="05296c13-8603-41c5-a16b-f760d357e088" providerId="ADAL" clId="{0216DF09-396B-4887-B7BE-A469046F5A8D}" dt="2024-11-06T11:07:14.478" v="4545" actId="20577"/>
          <ac:spMkLst>
            <pc:docMk/>
            <pc:sldMk cId="2763146328" sldId="342"/>
            <ac:spMk id="3" creationId="{9359AFD3-C597-DC15-11EC-32FD09B8B596}"/>
          </ac:spMkLst>
        </pc:spChg>
      </pc:sldChg>
      <pc:sldChg chg="modSp new mod">
        <pc:chgData name="Benediktas Šetkus" userId="05296c13-8603-41c5-a16b-f760d357e088" providerId="ADAL" clId="{0216DF09-396B-4887-B7BE-A469046F5A8D}" dt="2024-11-06T11:04:20.395" v="4516" actId="27636"/>
        <pc:sldMkLst>
          <pc:docMk/>
          <pc:sldMk cId="1951614063" sldId="343"/>
        </pc:sldMkLst>
        <pc:spChg chg="mod">
          <ac:chgData name="Benediktas Šetkus" userId="05296c13-8603-41c5-a16b-f760d357e088" providerId="ADAL" clId="{0216DF09-396B-4887-B7BE-A469046F5A8D}" dt="2024-10-30T08:18:04.567" v="1558"/>
          <ac:spMkLst>
            <pc:docMk/>
            <pc:sldMk cId="1951614063" sldId="343"/>
            <ac:spMk id="2" creationId="{AAD1F0E5-7548-FE4A-412B-43CAB2EA786B}"/>
          </ac:spMkLst>
        </pc:spChg>
        <pc:spChg chg="mod">
          <ac:chgData name="Benediktas Šetkus" userId="05296c13-8603-41c5-a16b-f760d357e088" providerId="ADAL" clId="{0216DF09-396B-4887-B7BE-A469046F5A8D}" dt="2024-11-06T11:04:20.395" v="4516" actId="27636"/>
          <ac:spMkLst>
            <pc:docMk/>
            <pc:sldMk cId="1951614063" sldId="343"/>
            <ac:spMk id="3" creationId="{A355A0DC-204C-FA87-98A5-DCE432BA9C54}"/>
          </ac:spMkLst>
        </pc:spChg>
      </pc:sldChg>
      <pc:sldChg chg="addSp modSp new mod">
        <pc:chgData name="Benediktas Šetkus" userId="05296c13-8603-41c5-a16b-f760d357e088" providerId="ADAL" clId="{0216DF09-396B-4887-B7BE-A469046F5A8D}" dt="2024-10-30T14:35:30.532" v="4360" actId="255"/>
        <pc:sldMkLst>
          <pc:docMk/>
          <pc:sldMk cId="3120272106" sldId="344"/>
        </pc:sldMkLst>
        <pc:spChg chg="mod">
          <ac:chgData name="Benediktas Šetkus" userId="05296c13-8603-41c5-a16b-f760d357e088" providerId="ADAL" clId="{0216DF09-396B-4887-B7BE-A469046F5A8D}" dt="2024-10-30T12:39:04.171" v="3594" actId="20577"/>
          <ac:spMkLst>
            <pc:docMk/>
            <pc:sldMk cId="3120272106" sldId="344"/>
            <ac:spMk id="2" creationId="{847F7490-A14C-8CA4-283D-B0F9DE358C67}"/>
          </ac:spMkLst>
        </pc:spChg>
        <pc:spChg chg="mod">
          <ac:chgData name="Benediktas Šetkus" userId="05296c13-8603-41c5-a16b-f760d357e088" providerId="ADAL" clId="{0216DF09-396B-4887-B7BE-A469046F5A8D}" dt="2024-10-30T14:35:30.532" v="4360" actId="255"/>
          <ac:spMkLst>
            <pc:docMk/>
            <pc:sldMk cId="3120272106" sldId="344"/>
            <ac:spMk id="3" creationId="{2D795B75-116D-32DE-829B-664AD65A064F}"/>
          </ac:spMkLst>
        </pc:spChg>
        <pc:spChg chg="add mod">
          <ac:chgData name="Benediktas Šetkus" userId="05296c13-8603-41c5-a16b-f760d357e088" providerId="ADAL" clId="{0216DF09-396B-4887-B7BE-A469046F5A8D}" dt="2024-10-30T13:08:34.349" v="3999" actId="6549"/>
          <ac:spMkLst>
            <pc:docMk/>
            <pc:sldMk cId="3120272106" sldId="344"/>
            <ac:spMk id="5" creationId="{78298C6A-B9D5-5734-C45E-D9376BD27A57}"/>
          </ac:spMkLst>
        </pc:spChg>
      </pc:sldChg>
      <pc:sldChg chg="modSp new mod">
        <pc:chgData name="Benediktas Šetkus" userId="05296c13-8603-41c5-a16b-f760d357e088" providerId="ADAL" clId="{0216DF09-396B-4887-B7BE-A469046F5A8D}" dt="2024-11-06T11:10:58.069" v="4594" actId="6549"/>
        <pc:sldMkLst>
          <pc:docMk/>
          <pc:sldMk cId="2713006076" sldId="345"/>
        </pc:sldMkLst>
        <pc:spChg chg="mod">
          <ac:chgData name="Benediktas Šetkus" userId="05296c13-8603-41c5-a16b-f760d357e088" providerId="ADAL" clId="{0216DF09-396B-4887-B7BE-A469046F5A8D}" dt="2024-10-30T08:18:39.666" v="1566"/>
          <ac:spMkLst>
            <pc:docMk/>
            <pc:sldMk cId="2713006076" sldId="345"/>
            <ac:spMk id="2" creationId="{7D84D774-47BC-4C88-A6DC-219DB4E8C8A3}"/>
          </ac:spMkLst>
        </pc:spChg>
        <pc:spChg chg="mod">
          <ac:chgData name="Benediktas Šetkus" userId="05296c13-8603-41c5-a16b-f760d357e088" providerId="ADAL" clId="{0216DF09-396B-4887-B7BE-A469046F5A8D}" dt="2024-11-06T11:10:58.069" v="4594" actId="6549"/>
          <ac:spMkLst>
            <pc:docMk/>
            <pc:sldMk cId="2713006076" sldId="345"/>
            <ac:spMk id="3" creationId="{1798A0C9-1141-5430-CCE9-32D05683E39E}"/>
          </ac:spMkLst>
        </pc:spChg>
      </pc:sldChg>
      <pc:sldChg chg="addSp delSp modSp new mod">
        <pc:chgData name="Benediktas Šetkus" userId="05296c13-8603-41c5-a16b-f760d357e088" providerId="ADAL" clId="{0216DF09-396B-4887-B7BE-A469046F5A8D}" dt="2024-11-06T11:13:17.572" v="4625" actId="20577"/>
        <pc:sldMkLst>
          <pc:docMk/>
          <pc:sldMk cId="967023358" sldId="346"/>
        </pc:sldMkLst>
        <pc:spChg chg="mod">
          <ac:chgData name="Benediktas Šetkus" userId="05296c13-8603-41c5-a16b-f760d357e088" providerId="ADAL" clId="{0216DF09-396B-4887-B7BE-A469046F5A8D}" dt="2024-10-30T11:50:03.119" v="3105" actId="20577"/>
          <ac:spMkLst>
            <pc:docMk/>
            <pc:sldMk cId="967023358" sldId="346"/>
            <ac:spMk id="2" creationId="{76DE0E1E-DAED-C742-F2F9-2D5A3504176E}"/>
          </ac:spMkLst>
        </pc:spChg>
        <pc:spChg chg="del mod">
          <ac:chgData name="Benediktas Šetkus" userId="05296c13-8603-41c5-a16b-f760d357e088" providerId="ADAL" clId="{0216DF09-396B-4887-B7BE-A469046F5A8D}" dt="2024-10-30T09:35:30.945" v="2863"/>
          <ac:spMkLst>
            <pc:docMk/>
            <pc:sldMk cId="967023358" sldId="346"/>
            <ac:spMk id="3" creationId="{1C092E29-CFAA-5607-8F12-3976C9058675}"/>
          </ac:spMkLst>
        </pc:spChg>
        <pc:spChg chg="add del mod">
          <ac:chgData name="Benediktas Šetkus" userId="05296c13-8603-41c5-a16b-f760d357e088" providerId="ADAL" clId="{0216DF09-396B-4887-B7BE-A469046F5A8D}" dt="2024-10-30T09:32:11.638" v="2823" actId="11529"/>
          <ac:spMkLst>
            <pc:docMk/>
            <pc:sldMk cId="967023358" sldId="346"/>
            <ac:spMk id="5" creationId="{9416B3C7-266B-C3F8-08DF-6EC6E5839B3B}"/>
          </ac:spMkLst>
        </pc:spChg>
        <pc:spChg chg="add mod">
          <ac:chgData name="Benediktas Šetkus" userId="05296c13-8603-41c5-a16b-f760d357e088" providerId="ADAL" clId="{0216DF09-396B-4887-B7BE-A469046F5A8D}" dt="2024-10-30T11:47:39.852" v="3031" actId="20577"/>
          <ac:spMkLst>
            <pc:docMk/>
            <pc:sldMk cId="967023358" sldId="346"/>
            <ac:spMk id="6" creationId="{30E4D4CF-B828-78E5-FC97-12F18C1863C5}"/>
          </ac:spMkLst>
        </pc:spChg>
        <pc:spChg chg="add del mod">
          <ac:chgData name="Benediktas Šetkus" userId="05296c13-8603-41c5-a16b-f760d357e088" providerId="ADAL" clId="{0216DF09-396B-4887-B7BE-A469046F5A8D}" dt="2024-10-30T09:34:29.563" v="2860" actId="478"/>
          <ac:spMkLst>
            <pc:docMk/>
            <pc:sldMk cId="967023358" sldId="346"/>
            <ac:spMk id="7" creationId="{84A4DD19-C922-A10A-4264-62A722B5474E}"/>
          </ac:spMkLst>
        </pc:spChg>
        <pc:spChg chg="add mod">
          <ac:chgData name="Benediktas Šetkus" userId="05296c13-8603-41c5-a16b-f760d357e088" providerId="ADAL" clId="{0216DF09-396B-4887-B7BE-A469046F5A8D}" dt="2024-10-30T09:51:28.221" v="2943" actId="13822"/>
          <ac:spMkLst>
            <pc:docMk/>
            <pc:sldMk cId="967023358" sldId="346"/>
            <ac:spMk id="8" creationId="{BCC60890-84B5-1010-7FCF-F9CF8B09D8B6}"/>
          </ac:spMkLst>
        </pc:spChg>
        <pc:spChg chg="add mod">
          <ac:chgData name="Benediktas Šetkus" userId="05296c13-8603-41c5-a16b-f760d357e088" providerId="ADAL" clId="{0216DF09-396B-4887-B7BE-A469046F5A8D}" dt="2024-10-30T09:51:22.602" v="2942" actId="13822"/>
          <ac:spMkLst>
            <pc:docMk/>
            <pc:sldMk cId="967023358" sldId="346"/>
            <ac:spMk id="10" creationId="{F6D1E0EB-44DA-F8AF-E935-DC05711B5BB4}"/>
          </ac:spMkLst>
        </pc:spChg>
        <pc:spChg chg="add mod">
          <ac:chgData name="Benediktas Šetkus" userId="05296c13-8603-41c5-a16b-f760d357e088" providerId="ADAL" clId="{0216DF09-396B-4887-B7BE-A469046F5A8D}" dt="2024-10-30T09:51:32.302" v="2944" actId="13822"/>
          <ac:spMkLst>
            <pc:docMk/>
            <pc:sldMk cId="967023358" sldId="346"/>
            <ac:spMk id="11" creationId="{2EE9513D-C2A0-3350-B622-E25F36ECC4F4}"/>
          </ac:spMkLst>
        </pc:spChg>
        <pc:spChg chg="add mod">
          <ac:chgData name="Benediktas Šetkus" userId="05296c13-8603-41c5-a16b-f760d357e088" providerId="ADAL" clId="{0216DF09-396B-4887-B7BE-A469046F5A8D}" dt="2024-10-30T09:51:37.506" v="2945" actId="13822"/>
          <ac:spMkLst>
            <pc:docMk/>
            <pc:sldMk cId="967023358" sldId="346"/>
            <ac:spMk id="12" creationId="{CC882AC5-30E8-B25F-BEFD-161091DA329F}"/>
          </ac:spMkLst>
        </pc:spChg>
        <pc:spChg chg="add mod">
          <ac:chgData name="Benediktas Šetkus" userId="05296c13-8603-41c5-a16b-f760d357e088" providerId="ADAL" clId="{0216DF09-396B-4887-B7BE-A469046F5A8D}" dt="2024-10-30T09:51:42.107" v="2946" actId="13822"/>
          <ac:spMkLst>
            <pc:docMk/>
            <pc:sldMk cId="967023358" sldId="346"/>
            <ac:spMk id="13" creationId="{168FD3D3-79E8-23B9-FE04-FB6F088A2075}"/>
          </ac:spMkLst>
        </pc:spChg>
        <pc:spChg chg="add mod">
          <ac:chgData name="Benediktas Šetkus" userId="05296c13-8603-41c5-a16b-f760d357e088" providerId="ADAL" clId="{0216DF09-396B-4887-B7BE-A469046F5A8D}" dt="2024-10-30T09:51:54.748" v="2949" actId="13822"/>
          <ac:spMkLst>
            <pc:docMk/>
            <pc:sldMk cId="967023358" sldId="346"/>
            <ac:spMk id="14" creationId="{05906B4B-87CF-D534-31C0-5D552C85E579}"/>
          </ac:spMkLst>
        </pc:spChg>
        <pc:spChg chg="add mod">
          <ac:chgData name="Benediktas Šetkus" userId="05296c13-8603-41c5-a16b-f760d357e088" providerId="ADAL" clId="{0216DF09-396B-4887-B7BE-A469046F5A8D}" dt="2024-10-30T12:14:03.364" v="3307" actId="1076"/>
          <ac:spMkLst>
            <pc:docMk/>
            <pc:sldMk cId="967023358" sldId="346"/>
            <ac:spMk id="15" creationId="{6B0B7CB0-3770-389A-9666-1464061E2D93}"/>
          </ac:spMkLst>
        </pc:spChg>
        <pc:spChg chg="add mod">
          <ac:chgData name="Benediktas Šetkus" userId="05296c13-8603-41c5-a16b-f760d357e088" providerId="ADAL" clId="{0216DF09-396B-4887-B7BE-A469046F5A8D}" dt="2024-10-30T09:51:45.759" v="2947" actId="13822"/>
          <ac:spMkLst>
            <pc:docMk/>
            <pc:sldMk cId="967023358" sldId="346"/>
            <ac:spMk id="16" creationId="{D06511CA-C8F2-9112-887A-D22CECD26409}"/>
          </ac:spMkLst>
        </pc:spChg>
        <pc:spChg chg="add mod">
          <ac:chgData name="Benediktas Šetkus" userId="05296c13-8603-41c5-a16b-f760d357e088" providerId="ADAL" clId="{0216DF09-396B-4887-B7BE-A469046F5A8D}" dt="2024-10-30T11:46:20.932" v="3005" actId="1076"/>
          <ac:spMkLst>
            <pc:docMk/>
            <pc:sldMk cId="967023358" sldId="346"/>
            <ac:spMk id="38" creationId="{32131AC2-5101-ADCD-487D-5162229B0A85}"/>
          </ac:spMkLst>
        </pc:spChg>
        <pc:spChg chg="add del">
          <ac:chgData name="Benediktas Šetkus" userId="05296c13-8603-41c5-a16b-f760d357e088" providerId="ADAL" clId="{0216DF09-396B-4887-B7BE-A469046F5A8D}" dt="2024-10-30T11:54:04.358" v="3107" actId="11529"/>
          <ac:spMkLst>
            <pc:docMk/>
            <pc:sldMk cId="967023358" sldId="346"/>
            <ac:spMk id="46" creationId="{E5425976-16BA-F19F-86E8-5704D0CF9CFE}"/>
          </ac:spMkLst>
        </pc:spChg>
        <pc:spChg chg="add del mod">
          <ac:chgData name="Benediktas Šetkus" userId="05296c13-8603-41c5-a16b-f760d357e088" providerId="ADAL" clId="{0216DF09-396B-4887-B7BE-A469046F5A8D}" dt="2024-10-30T11:55:20.345" v="3135" actId="11529"/>
          <ac:spMkLst>
            <pc:docMk/>
            <pc:sldMk cId="967023358" sldId="346"/>
            <ac:spMk id="47" creationId="{57335C67-A088-E22B-4AA4-279CD7822BD9}"/>
          </ac:spMkLst>
        </pc:spChg>
        <pc:spChg chg="add mod">
          <ac:chgData name="Benediktas Šetkus" userId="05296c13-8603-41c5-a16b-f760d357e088" providerId="ADAL" clId="{0216DF09-396B-4887-B7BE-A469046F5A8D}" dt="2024-10-30T11:55:45.068" v="3136" actId="767"/>
          <ac:spMkLst>
            <pc:docMk/>
            <pc:sldMk cId="967023358" sldId="346"/>
            <ac:spMk id="48" creationId="{942551DA-E1ED-03A6-EF98-81B2D33B050E}"/>
          </ac:spMkLst>
        </pc:spChg>
        <pc:spChg chg="add mod">
          <ac:chgData name="Benediktas Šetkus" userId="05296c13-8603-41c5-a16b-f760d357e088" providerId="ADAL" clId="{0216DF09-396B-4887-B7BE-A469046F5A8D}" dt="2024-10-30T11:58:48.773" v="3160" actId="255"/>
          <ac:spMkLst>
            <pc:docMk/>
            <pc:sldMk cId="967023358" sldId="346"/>
            <ac:spMk id="49" creationId="{B91C5480-39E4-A4A7-D060-1E57E31CD753}"/>
          </ac:spMkLst>
        </pc:spChg>
        <pc:spChg chg="add mod">
          <ac:chgData name="Benediktas Šetkus" userId="05296c13-8603-41c5-a16b-f760d357e088" providerId="ADAL" clId="{0216DF09-396B-4887-B7BE-A469046F5A8D}" dt="2024-10-30T12:00:06.129" v="3192" actId="255"/>
          <ac:spMkLst>
            <pc:docMk/>
            <pc:sldMk cId="967023358" sldId="346"/>
            <ac:spMk id="54" creationId="{4AB0B20B-41A6-90EF-9A5A-0D5494E4643C}"/>
          </ac:spMkLst>
        </pc:spChg>
        <pc:spChg chg="add mod">
          <ac:chgData name="Benediktas Šetkus" userId="05296c13-8603-41c5-a16b-f760d357e088" providerId="ADAL" clId="{0216DF09-396B-4887-B7BE-A469046F5A8D}" dt="2024-10-30T12:01:41.066" v="3199" actId="33987"/>
          <ac:spMkLst>
            <pc:docMk/>
            <pc:sldMk cId="967023358" sldId="346"/>
            <ac:spMk id="60" creationId="{1F6CFB2D-D330-2E03-2E5D-436C9F71D0FA}"/>
          </ac:spMkLst>
        </pc:spChg>
        <pc:spChg chg="add mod">
          <ac:chgData name="Benediktas Šetkus" userId="05296c13-8603-41c5-a16b-f760d357e088" providerId="ADAL" clId="{0216DF09-396B-4887-B7BE-A469046F5A8D}" dt="2024-10-30T12:06:00.684" v="3235" actId="14100"/>
          <ac:spMkLst>
            <pc:docMk/>
            <pc:sldMk cId="967023358" sldId="346"/>
            <ac:spMk id="67" creationId="{45037F0E-F93F-C334-3B0E-B499A7F22D48}"/>
          </ac:spMkLst>
        </pc:spChg>
        <pc:spChg chg="add mod">
          <ac:chgData name="Benediktas Šetkus" userId="05296c13-8603-41c5-a16b-f760d357e088" providerId="ADAL" clId="{0216DF09-396B-4887-B7BE-A469046F5A8D}" dt="2024-10-30T12:08:19.514" v="3269" actId="255"/>
          <ac:spMkLst>
            <pc:docMk/>
            <pc:sldMk cId="967023358" sldId="346"/>
            <ac:spMk id="77" creationId="{64602C4D-4EA2-41D8-EAC2-50F08D21DE0B}"/>
          </ac:spMkLst>
        </pc:spChg>
        <pc:spChg chg="add mod">
          <ac:chgData name="Benediktas Šetkus" userId="05296c13-8603-41c5-a16b-f760d357e088" providerId="ADAL" clId="{0216DF09-396B-4887-B7BE-A469046F5A8D}" dt="2024-10-30T12:29:41.476" v="3540" actId="20577"/>
          <ac:spMkLst>
            <pc:docMk/>
            <pc:sldMk cId="967023358" sldId="346"/>
            <ac:spMk id="84" creationId="{DC48CE0F-C4AF-D229-0937-79446A24BEC9}"/>
          </ac:spMkLst>
        </pc:spChg>
        <pc:spChg chg="add del mod">
          <ac:chgData name="Benediktas Šetkus" userId="05296c13-8603-41c5-a16b-f760d357e088" providerId="ADAL" clId="{0216DF09-396B-4887-B7BE-A469046F5A8D}" dt="2024-10-30T12:14:51.710" v="3310" actId="478"/>
          <ac:spMkLst>
            <pc:docMk/>
            <pc:sldMk cId="967023358" sldId="346"/>
            <ac:spMk id="85" creationId="{0652F53F-83AE-046D-0962-32522054CBDF}"/>
          </ac:spMkLst>
        </pc:spChg>
        <pc:spChg chg="add mod">
          <ac:chgData name="Benediktas Šetkus" userId="05296c13-8603-41c5-a16b-f760d357e088" providerId="ADAL" clId="{0216DF09-396B-4887-B7BE-A469046F5A8D}" dt="2024-10-30T13:05:49.357" v="3969" actId="14100"/>
          <ac:spMkLst>
            <pc:docMk/>
            <pc:sldMk cId="967023358" sldId="346"/>
            <ac:spMk id="93" creationId="{24CAA0C6-9C8B-37E4-64B2-24BABE6CDBEE}"/>
          </ac:spMkLst>
        </pc:spChg>
        <pc:spChg chg="add mod">
          <ac:chgData name="Benediktas Šetkus" userId="05296c13-8603-41c5-a16b-f760d357e088" providerId="ADAL" clId="{0216DF09-396B-4887-B7BE-A469046F5A8D}" dt="2024-11-06T11:13:17.572" v="4625" actId="20577"/>
          <ac:spMkLst>
            <pc:docMk/>
            <pc:sldMk cId="967023358" sldId="346"/>
            <ac:spMk id="94" creationId="{0D75C492-0D18-B076-BDE3-B7F385361A69}"/>
          </ac:spMkLst>
        </pc:spChg>
        <pc:spChg chg="add mod">
          <ac:chgData name="Benediktas Šetkus" userId="05296c13-8603-41c5-a16b-f760d357e088" providerId="ADAL" clId="{0216DF09-396B-4887-B7BE-A469046F5A8D}" dt="2024-10-30T13:06:21.732" v="3973" actId="14100"/>
          <ac:spMkLst>
            <pc:docMk/>
            <pc:sldMk cId="967023358" sldId="346"/>
            <ac:spMk id="95" creationId="{B8BAC57B-07D1-28E6-82F1-565C0D334B79}"/>
          </ac:spMkLst>
        </pc:spChg>
        <pc:spChg chg="add del">
          <ac:chgData name="Benediktas Šetkus" userId="05296c13-8603-41c5-a16b-f760d357e088" providerId="ADAL" clId="{0216DF09-396B-4887-B7BE-A469046F5A8D}" dt="2024-10-30T12:28:00.325" v="3506" actId="11529"/>
          <ac:spMkLst>
            <pc:docMk/>
            <pc:sldMk cId="967023358" sldId="346"/>
            <ac:spMk id="96" creationId="{25CD1B9D-4174-58BC-0144-EB43FC6150DB}"/>
          </ac:spMkLst>
        </pc:spChg>
        <pc:spChg chg="add mod">
          <ac:chgData name="Benediktas Šetkus" userId="05296c13-8603-41c5-a16b-f760d357e088" providerId="ADAL" clId="{0216DF09-396B-4887-B7BE-A469046F5A8D}" dt="2024-10-30T13:06:47.855" v="3976" actId="14100"/>
          <ac:spMkLst>
            <pc:docMk/>
            <pc:sldMk cId="967023358" sldId="346"/>
            <ac:spMk id="97" creationId="{CFF1A14C-CF34-297C-E899-8557F60237A9}"/>
          </ac:spMkLst>
        </pc:spChg>
        <pc:picChg chg="add mod">
          <ac:chgData name="Benediktas Šetkus" userId="05296c13-8603-41c5-a16b-f760d357e088" providerId="ADAL" clId="{0216DF09-396B-4887-B7BE-A469046F5A8D}" dt="2024-10-30T09:35:30.945" v="2863"/>
          <ac:picMkLst>
            <pc:docMk/>
            <pc:sldMk cId="967023358" sldId="346"/>
            <ac:picMk id="9" creationId="{38531750-0EE6-7928-25D9-C4DFBE8E7823}"/>
          </ac:picMkLst>
        </pc:picChg>
        <pc:picChg chg="add mod">
          <ac:chgData name="Benediktas Šetkus" userId="05296c13-8603-41c5-a16b-f760d357e088" providerId="ADAL" clId="{0216DF09-396B-4887-B7BE-A469046F5A8D}" dt="2024-10-30T11:45:06.128" v="2986" actId="1076"/>
          <ac:picMkLst>
            <pc:docMk/>
            <pc:sldMk cId="967023358" sldId="346"/>
            <ac:picMk id="39" creationId="{0EE41CCA-CFCE-7991-0412-FC54C739EFCC}"/>
          </ac:picMkLst>
        </pc:picChg>
        <pc:picChg chg="add mod">
          <ac:chgData name="Benediktas Šetkus" userId="05296c13-8603-41c5-a16b-f760d357e088" providerId="ADAL" clId="{0216DF09-396B-4887-B7BE-A469046F5A8D}" dt="2024-10-30T11:48:21.214" v="3038" actId="1076"/>
          <ac:picMkLst>
            <pc:docMk/>
            <pc:sldMk cId="967023358" sldId="346"/>
            <ac:picMk id="40" creationId="{62A58E4F-04BF-4146-E102-99104238C7F7}"/>
          </ac:picMkLst>
        </pc:picChg>
        <pc:picChg chg="add mod">
          <ac:chgData name="Benediktas Šetkus" userId="05296c13-8603-41c5-a16b-f760d357e088" providerId="ADAL" clId="{0216DF09-396B-4887-B7BE-A469046F5A8D}" dt="2024-10-30T11:48:26.729" v="3039" actId="1076"/>
          <ac:picMkLst>
            <pc:docMk/>
            <pc:sldMk cId="967023358" sldId="346"/>
            <ac:picMk id="41" creationId="{72776983-39A9-51CB-3549-3435C8FC5D54}"/>
          </ac:picMkLst>
        </pc:picChg>
        <pc:picChg chg="add mod">
          <ac:chgData name="Benediktas Šetkus" userId="05296c13-8603-41c5-a16b-f760d357e088" providerId="ADAL" clId="{0216DF09-396B-4887-B7BE-A469046F5A8D}" dt="2024-10-30T11:48:05.351" v="3036" actId="1076"/>
          <ac:picMkLst>
            <pc:docMk/>
            <pc:sldMk cId="967023358" sldId="346"/>
            <ac:picMk id="42" creationId="{B894E416-3F3A-C182-6CFF-45E4B552C9A6}"/>
          </ac:picMkLst>
        </pc:picChg>
        <pc:picChg chg="add mod">
          <ac:chgData name="Benediktas Šetkus" userId="05296c13-8603-41c5-a16b-f760d357e088" providerId="ADAL" clId="{0216DF09-396B-4887-B7BE-A469046F5A8D}" dt="2024-10-30T11:47:59.295" v="3034" actId="1076"/>
          <ac:picMkLst>
            <pc:docMk/>
            <pc:sldMk cId="967023358" sldId="346"/>
            <ac:picMk id="43" creationId="{9393A6F8-3806-AC98-B8DA-9BA5F4A66585}"/>
          </ac:picMkLst>
        </pc:picChg>
        <pc:picChg chg="add mod">
          <ac:chgData name="Benediktas Šetkus" userId="05296c13-8603-41c5-a16b-f760d357e088" providerId="ADAL" clId="{0216DF09-396B-4887-B7BE-A469046F5A8D}" dt="2024-10-30T11:48:41.056" v="3040" actId="14100"/>
          <ac:picMkLst>
            <pc:docMk/>
            <pc:sldMk cId="967023358" sldId="346"/>
            <ac:picMk id="44" creationId="{A2AECF2E-6EB9-0450-59BD-7772F02A6FB0}"/>
          </ac:picMkLst>
        </pc:picChg>
        <pc:picChg chg="add mod">
          <ac:chgData name="Benediktas Šetkus" userId="05296c13-8603-41c5-a16b-f760d357e088" providerId="ADAL" clId="{0216DF09-396B-4887-B7BE-A469046F5A8D}" dt="2024-10-30T11:47:13.127" v="3020" actId="14100"/>
          <ac:picMkLst>
            <pc:docMk/>
            <pc:sldMk cId="967023358" sldId="346"/>
            <ac:picMk id="45" creationId="{7A640631-A2E9-6881-1EF4-20FF0F3DD1C8}"/>
          </ac:picMkLst>
        </pc:picChg>
        <pc:picChg chg="add del mod">
          <ac:chgData name="Benediktas Šetkus" userId="05296c13-8603-41c5-a16b-f760d357e088" providerId="ADAL" clId="{0216DF09-396B-4887-B7BE-A469046F5A8D}" dt="2024-10-30T12:14:53.169" v="3311" actId="478"/>
          <ac:picMkLst>
            <pc:docMk/>
            <pc:sldMk cId="967023358" sldId="346"/>
            <ac:picMk id="86" creationId="{5B3B49C7-D169-9245-9599-FFAA7E35C0F4}"/>
          </ac:picMkLst>
        </pc:picChg>
        <pc:cxnChg chg="add mod">
          <ac:chgData name="Benediktas Šetkus" userId="05296c13-8603-41c5-a16b-f760d357e088" providerId="ADAL" clId="{0216DF09-396B-4887-B7BE-A469046F5A8D}" dt="2024-10-30T09:46:13.016" v="2917" actId="13822"/>
          <ac:cxnSpMkLst>
            <pc:docMk/>
            <pc:sldMk cId="967023358" sldId="346"/>
            <ac:cxnSpMk id="18" creationId="{EC2CEB5A-EDD2-849E-CF4B-69B785B6686E}"/>
          </ac:cxnSpMkLst>
        </pc:cxnChg>
        <pc:cxnChg chg="add mod">
          <ac:chgData name="Benediktas Šetkus" userId="05296c13-8603-41c5-a16b-f760d357e088" providerId="ADAL" clId="{0216DF09-396B-4887-B7BE-A469046F5A8D}" dt="2024-10-30T09:49:46.851" v="2939" actId="14100"/>
          <ac:cxnSpMkLst>
            <pc:docMk/>
            <pc:sldMk cId="967023358" sldId="346"/>
            <ac:cxnSpMk id="20" creationId="{8BB34ADF-6DA2-59AC-1E7B-9C3BDE3C0CE8}"/>
          </ac:cxnSpMkLst>
        </pc:cxnChg>
        <pc:cxnChg chg="add mod">
          <ac:chgData name="Benediktas Šetkus" userId="05296c13-8603-41c5-a16b-f760d357e088" providerId="ADAL" clId="{0216DF09-396B-4887-B7BE-A469046F5A8D}" dt="2024-10-30T09:46:39.135" v="2921" actId="13822"/>
          <ac:cxnSpMkLst>
            <pc:docMk/>
            <pc:sldMk cId="967023358" sldId="346"/>
            <ac:cxnSpMk id="22" creationId="{CECF5582-BC8F-186B-A27C-D25C2BD9A660}"/>
          </ac:cxnSpMkLst>
        </pc:cxnChg>
        <pc:cxnChg chg="add mod">
          <ac:chgData name="Benediktas Šetkus" userId="05296c13-8603-41c5-a16b-f760d357e088" providerId="ADAL" clId="{0216DF09-396B-4887-B7BE-A469046F5A8D}" dt="2024-10-30T09:46:47.610" v="2923" actId="13822"/>
          <ac:cxnSpMkLst>
            <pc:docMk/>
            <pc:sldMk cId="967023358" sldId="346"/>
            <ac:cxnSpMk id="24" creationId="{36F9E04D-52EC-4080-EFC7-5AB0F480337F}"/>
          </ac:cxnSpMkLst>
        </pc:cxnChg>
        <pc:cxnChg chg="add mod">
          <ac:chgData name="Benediktas Šetkus" userId="05296c13-8603-41c5-a16b-f760d357e088" providerId="ADAL" clId="{0216DF09-396B-4887-B7BE-A469046F5A8D}" dt="2024-10-30T09:46:55.319" v="2925" actId="13822"/>
          <ac:cxnSpMkLst>
            <pc:docMk/>
            <pc:sldMk cId="967023358" sldId="346"/>
            <ac:cxnSpMk id="26" creationId="{7BE63E52-5CA7-AB12-FC0A-CF4A09D9948D}"/>
          </ac:cxnSpMkLst>
        </pc:cxnChg>
        <pc:cxnChg chg="add mod">
          <ac:chgData name="Benediktas Šetkus" userId="05296c13-8603-41c5-a16b-f760d357e088" providerId="ADAL" clId="{0216DF09-396B-4887-B7BE-A469046F5A8D}" dt="2024-10-30T09:47:03.500" v="2927" actId="13822"/>
          <ac:cxnSpMkLst>
            <pc:docMk/>
            <pc:sldMk cId="967023358" sldId="346"/>
            <ac:cxnSpMk id="28" creationId="{CDD5123C-D15B-14FC-4450-16FF15625A65}"/>
          </ac:cxnSpMkLst>
        </pc:cxnChg>
        <pc:cxnChg chg="add del mod">
          <ac:chgData name="Benediktas Šetkus" userId="05296c13-8603-41c5-a16b-f760d357e088" providerId="ADAL" clId="{0216DF09-396B-4887-B7BE-A469046F5A8D}" dt="2024-10-30T09:47:14.642" v="2929" actId="11529"/>
          <ac:cxnSpMkLst>
            <pc:docMk/>
            <pc:sldMk cId="967023358" sldId="346"/>
            <ac:cxnSpMk id="30" creationId="{0A6FFE4E-F95E-1138-69C3-ADBFC22CE0B0}"/>
          </ac:cxnSpMkLst>
        </pc:cxnChg>
        <pc:cxnChg chg="add mod">
          <ac:chgData name="Benediktas Šetkus" userId="05296c13-8603-41c5-a16b-f760d357e088" providerId="ADAL" clId="{0216DF09-396B-4887-B7BE-A469046F5A8D}" dt="2024-10-30T09:47:27.315" v="2931" actId="13822"/>
          <ac:cxnSpMkLst>
            <pc:docMk/>
            <pc:sldMk cId="967023358" sldId="346"/>
            <ac:cxnSpMk id="32" creationId="{65EFAFDF-E952-592A-D563-D6FFB654066B}"/>
          </ac:cxnSpMkLst>
        </pc:cxnChg>
        <pc:cxnChg chg="add mod">
          <ac:chgData name="Benediktas Šetkus" userId="05296c13-8603-41c5-a16b-f760d357e088" providerId="ADAL" clId="{0216DF09-396B-4887-B7BE-A469046F5A8D}" dt="2024-10-30T09:48:01.110" v="2935" actId="13822"/>
          <ac:cxnSpMkLst>
            <pc:docMk/>
            <pc:sldMk cId="967023358" sldId="346"/>
            <ac:cxnSpMk id="35" creationId="{3C924F6A-AB59-7C1A-61F3-3C3AE18E3748}"/>
          </ac:cxnSpMkLst>
        </pc:cxnChg>
        <pc:cxnChg chg="add mod">
          <ac:chgData name="Benediktas Šetkus" userId="05296c13-8603-41c5-a16b-f760d357e088" providerId="ADAL" clId="{0216DF09-396B-4887-B7BE-A469046F5A8D}" dt="2024-10-30T11:57:33.482" v="3157" actId="13822"/>
          <ac:cxnSpMkLst>
            <pc:docMk/>
            <pc:sldMk cId="967023358" sldId="346"/>
            <ac:cxnSpMk id="51" creationId="{9044EACE-2CED-9BE1-1C6C-DFE5EE7F59CF}"/>
          </ac:cxnSpMkLst>
        </pc:cxnChg>
        <pc:cxnChg chg="add mod">
          <ac:chgData name="Benediktas Šetkus" userId="05296c13-8603-41c5-a16b-f760d357e088" providerId="ADAL" clId="{0216DF09-396B-4887-B7BE-A469046F5A8D}" dt="2024-10-30T12:16:11.529" v="3346" actId="14100"/>
          <ac:cxnSpMkLst>
            <pc:docMk/>
            <pc:sldMk cId="967023358" sldId="346"/>
            <ac:cxnSpMk id="53" creationId="{0F9F6602-5989-962B-5F35-E1BDB1F039B1}"/>
          </ac:cxnSpMkLst>
        </pc:cxnChg>
        <pc:cxnChg chg="add mod">
          <ac:chgData name="Benediktas Šetkus" userId="05296c13-8603-41c5-a16b-f760d357e088" providerId="ADAL" clId="{0216DF09-396B-4887-B7BE-A469046F5A8D}" dt="2024-10-30T12:01:00.995" v="3197" actId="14100"/>
          <ac:cxnSpMkLst>
            <pc:docMk/>
            <pc:sldMk cId="967023358" sldId="346"/>
            <ac:cxnSpMk id="56" creationId="{1EFCB87A-057B-62B0-8B70-5983AB71C75C}"/>
          </ac:cxnSpMkLst>
        </pc:cxnChg>
        <pc:cxnChg chg="add mod">
          <ac:chgData name="Benediktas Šetkus" userId="05296c13-8603-41c5-a16b-f760d357e088" providerId="ADAL" clId="{0216DF09-396B-4887-B7BE-A469046F5A8D}" dt="2024-10-30T12:00:53.789" v="3196" actId="13822"/>
          <ac:cxnSpMkLst>
            <pc:docMk/>
            <pc:sldMk cId="967023358" sldId="346"/>
            <ac:cxnSpMk id="58" creationId="{48FCAA6A-FC4F-F05C-D3FF-0B0EF7C35E60}"/>
          </ac:cxnSpMkLst>
        </pc:cxnChg>
        <pc:cxnChg chg="add mod">
          <ac:chgData name="Benediktas Šetkus" userId="05296c13-8603-41c5-a16b-f760d357e088" providerId="ADAL" clId="{0216DF09-396B-4887-B7BE-A469046F5A8D}" dt="2024-10-30T12:02:10.910" v="3201" actId="13822"/>
          <ac:cxnSpMkLst>
            <pc:docMk/>
            <pc:sldMk cId="967023358" sldId="346"/>
            <ac:cxnSpMk id="62" creationId="{B4AD92BA-DB57-617D-B065-76C3666307DD}"/>
          </ac:cxnSpMkLst>
        </pc:cxnChg>
        <pc:cxnChg chg="add mod">
          <ac:chgData name="Benediktas Šetkus" userId="05296c13-8603-41c5-a16b-f760d357e088" providerId="ADAL" clId="{0216DF09-396B-4887-B7BE-A469046F5A8D}" dt="2024-10-30T12:03:01.681" v="3203" actId="13822"/>
          <ac:cxnSpMkLst>
            <pc:docMk/>
            <pc:sldMk cId="967023358" sldId="346"/>
            <ac:cxnSpMk id="64" creationId="{C2DCF5A1-64DF-68E5-8B71-929D12B8896A}"/>
          </ac:cxnSpMkLst>
        </pc:cxnChg>
        <pc:cxnChg chg="add mod">
          <ac:chgData name="Benediktas Šetkus" userId="05296c13-8603-41c5-a16b-f760d357e088" providerId="ADAL" clId="{0216DF09-396B-4887-B7BE-A469046F5A8D}" dt="2024-10-30T12:03:30.547" v="3205" actId="13822"/>
          <ac:cxnSpMkLst>
            <pc:docMk/>
            <pc:sldMk cId="967023358" sldId="346"/>
            <ac:cxnSpMk id="66" creationId="{FE459B51-A8C3-E9A9-271E-B5AA96EEC5A3}"/>
          </ac:cxnSpMkLst>
        </pc:cxnChg>
        <pc:cxnChg chg="add mod">
          <ac:chgData name="Benediktas Šetkus" userId="05296c13-8603-41c5-a16b-f760d357e088" providerId="ADAL" clId="{0216DF09-396B-4887-B7BE-A469046F5A8D}" dt="2024-10-30T12:06:34.317" v="3240" actId="14100"/>
          <ac:cxnSpMkLst>
            <pc:docMk/>
            <pc:sldMk cId="967023358" sldId="346"/>
            <ac:cxnSpMk id="69" creationId="{A46CF35C-A752-F466-721E-4F43BF96CD16}"/>
          </ac:cxnSpMkLst>
        </pc:cxnChg>
        <pc:cxnChg chg="add mod">
          <ac:chgData name="Benediktas Šetkus" userId="05296c13-8603-41c5-a16b-f760d357e088" providerId="ADAL" clId="{0216DF09-396B-4887-B7BE-A469046F5A8D}" dt="2024-10-30T12:06:30.552" v="3239" actId="13822"/>
          <ac:cxnSpMkLst>
            <pc:docMk/>
            <pc:sldMk cId="967023358" sldId="346"/>
            <ac:cxnSpMk id="71" creationId="{88DD4564-FFEA-F471-2540-33DB507C1A67}"/>
          </ac:cxnSpMkLst>
        </pc:cxnChg>
        <pc:cxnChg chg="add mod">
          <ac:chgData name="Benediktas Šetkus" userId="05296c13-8603-41c5-a16b-f760d357e088" providerId="ADAL" clId="{0216DF09-396B-4887-B7BE-A469046F5A8D}" dt="2024-10-30T12:06:52.007" v="3242" actId="13822"/>
          <ac:cxnSpMkLst>
            <pc:docMk/>
            <pc:sldMk cId="967023358" sldId="346"/>
            <ac:cxnSpMk id="74" creationId="{40E68379-E236-14EB-FE48-3A1C0CA9D53A}"/>
          </ac:cxnSpMkLst>
        </pc:cxnChg>
        <pc:cxnChg chg="add mod">
          <ac:chgData name="Benediktas Šetkus" userId="05296c13-8603-41c5-a16b-f760d357e088" providerId="ADAL" clId="{0216DF09-396B-4887-B7BE-A469046F5A8D}" dt="2024-10-30T12:07:21.509" v="3244" actId="13822"/>
          <ac:cxnSpMkLst>
            <pc:docMk/>
            <pc:sldMk cId="967023358" sldId="346"/>
            <ac:cxnSpMk id="76" creationId="{C5266586-13FE-A4D5-BE38-196F26977B02}"/>
          </ac:cxnSpMkLst>
        </pc:cxnChg>
        <pc:cxnChg chg="add mod">
          <ac:chgData name="Benediktas Šetkus" userId="05296c13-8603-41c5-a16b-f760d357e088" providerId="ADAL" clId="{0216DF09-396B-4887-B7BE-A469046F5A8D}" dt="2024-10-30T12:08:46.571" v="3271" actId="13822"/>
          <ac:cxnSpMkLst>
            <pc:docMk/>
            <pc:sldMk cId="967023358" sldId="346"/>
            <ac:cxnSpMk id="79" creationId="{A8C8FBAE-FE6C-1463-1ED6-B93EAAC8E2AD}"/>
          </ac:cxnSpMkLst>
        </pc:cxnChg>
        <pc:cxnChg chg="add mod">
          <ac:chgData name="Benediktas Šetkus" userId="05296c13-8603-41c5-a16b-f760d357e088" providerId="ADAL" clId="{0216DF09-396B-4887-B7BE-A469046F5A8D}" dt="2024-10-30T12:08:58.303" v="3273" actId="13822"/>
          <ac:cxnSpMkLst>
            <pc:docMk/>
            <pc:sldMk cId="967023358" sldId="346"/>
            <ac:cxnSpMk id="81" creationId="{DA4A6627-40BF-452A-90F9-3CD919F562DC}"/>
          </ac:cxnSpMkLst>
        </pc:cxnChg>
        <pc:cxnChg chg="add mod">
          <ac:chgData name="Benediktas Šetkus" userId="05296c13-8603-41c5-a16b-f760d357e088" providerId="ADAL" clId="{0216DF09-396B-4887-B7BE-A469046F5A8D}" dt="2024-10-30T12:09:09.107" v="3275" actId="13822"/>
          <ac:cxnSpMkLst>
            <pc:docMk/>
            <pc:sldMk cId="967023358" sldId="346"/>
            <ac:cxnSpMk id="83" creationId="{F0FC5DE3-B9BF-9325-461C-DFFC7D0669DB}"/>
          </ac:cxnSpMkLst>
        </pc:cxnChg>
        <pc:cxnChg chg="add mod">
          <ac:chgData name="Benediktas Šetkus" userId="05296c13-8603-41c5-a16b-f760d357e088" providerId="ADAL" clId="{0216DF09-396B-4887-B7BE-A469046F5A8D}" dt="2024-10-30T12:15:40.747" v="3343" actId="13822"/>
          <ac:cxnSpMkLst>
            <pc:docMk/>
            <pc:sldMk cId="967023358" sldId="346"/>
            <ac:cxnSpMk id="88" creationId="{7D06D0D4-DA00-4D82-74E9-42FBE6D9AB8F}"/>
          </ac:cxnSpMkLst>
        </pc:cxnChg>
        <pc:cxnChg chg="add mod">
          <ac:chgData name="Benediktas Šetkus" userId="05296c13-8603-41c5-a16b-f760d357e088" providerId="ADAL" clId="{0216DF09-396B-4887-B7BE-A469046F5A8D}" dt="2024-10-30T12:16:02.977" v="3345" actId="13822"/>
          <ac:cxnSpMkLst>
            <pc:docMk/>
            <pc:sldMk cId="967023358" sldId="346"/>
            <ac:cxnSpMk id="91" creationId="{EFEB601F-7614-C469-7857-9B11628308D8}"/>
          </ac:cxnSpMkLst>
        </pc:cxnChg>
      </pc:sldChg>
      <pc:sldChg chg="modSp new mod">
        <pc:chgData name="Benediktas Šetkus" userId="05296c13-8603-41c5-a16b-f760d357e088" providerId="ADAL" clId="{0216DF09-396B-4887-B7BE-A469046F5A8D}" dt="2024-11-06T09:15:42.767" v="4512" actId="20577"/>
        <pc:sldMkLst>
          <pc:docMk/>
          <pc:sldMk cId="4262250031" sldId="347"/>
        </pc:sldMkLst>
        <pc:spChg chg="mod">
          <ac:chgData name="Benediktas Šetkus" userId="05296c13-8603-41c5-a16b-f760d357e088" providerId="ADAL" clId="{0216DF09-396B-4887-B7BE-A469046F5A8D}" dt="2024-10-30T13:09:09.122" v="4002"/>
          <ac:spMkLst>
            <pc:docMk/>
            <pc:sldMk cId="4262250031" sldId="347"/>
            <ac:spMk id="2" creationId="{71F96283-B1C5-C521-63E9-2F2B284B5178}"/>
          </ac:spMkLst>
        </pc:spChg>
        <pc:spChg chg="mod">
          <ac:chgData name="Benediktas Šetkus" userId="05296c13-8603-41c5-a16b-f760d357e088" providerId="ADAL" clId="{0216DF09-396B-4887-B7BE-A469046F5A8D}" dt="2024-11-06T09:15:42.767" v="4512" actId="20577"/>
          <ac:spMkLst>
            <pc:docMk/>
            <pc:sldMk cId="4262250031" sldId="347"/>
            <ac:spMk id="3" creationId="{9D8B25FB-A48C-09EE-25D8-3007CA2D4BAB}"/>
          </ac:spMkLst>
        </pc:spChg>
      </pc:sldChg>
      <pc:sldChg chg="modSp new mod">
        <pc:chgData name="Benediktas Šetkus" userId="05296c13-8603-41c5-a16b-f760d357e088" providerId="ADAL" clId="{0216DF09-396B-4887-B7BE-A469046F5A8D}" dt="2024-10-30T14:48:47.424" v="4412" actId="20577"/>
        <pc:sldMkLst>
          <pc:docMk/>
          <pc:sldMk cId="988842230" sldId="348"/>
        </pc:sldMkLst>
        <pc:spChg chg="mod">
          <ac:chgData name="Benediktas Šetkus" userId="05296c13-8603-41c5-a16b-f760d357e088" providerId="ADAL" clId="{0216DF09-396B-4887-B7BE-A469046F5A8D}" dt="2024-10-30T14:36:31.479" v="4363"/>
          <ac:spMkLst>
            <pc:docMk/>
            <pc:sldMk cId="988842230" sldId="348"/>
            <ac:spMk id="2" creationId="{17D2C8A9-82CB-73CB-31A5-75CD21C7715C}"/>
          </ac:spMkLst>
        </pc:spChg>
        <pc:spChg chg="mod">
          <ac:chgData name="Benediktas Šetkus" userId="05296c13-8603-41c5-a16b-f760d357e088" providerId="ADAL" clId="{0216DF09-396B-4887-B7BE-A469046F5A8D}" dt="2024-10-30T14:48:47.424" v="4412" actId="20577"/>
          <ac:spMkLst>
            <pc:docMk/>
            <pc:sldMk cId="988842230" sldId="348"/>
            <ac:spMk id="3" creationId="{2858E7F4-4277-1024-2B96-3D95BC74B3DF}"/>
          </ac:spMkLst>
        </pc:spChg>
      </pc:sldChg>
      <pc:sldChg chg="modSp mod">
        <pc:chgData name="Benediktas Šetkus" userId="05296c13-8603-41c5-a16b-f760d357e088" providerId="ADAL" clId="{0216DF09-396B-4887-B7BE-A469046F5A8D}" dt="2024-11-06T09:14:10.409" v="4510" actId="20577"/>
        <pc:sldMkLst>
          <pc:docMk/>
          <pc:sldMk cId="3918981974" sldId="349"/>
        </pc:sldMkLst>
        <pc:spChg chg="mod">
          <ac:chgData name="Benediktas Šetkus" userId="05296c13-8603-41c5-a16b-f760d357e088" providerId="ADAL" clId="{0216DF09-396B-4887-B7BE-A469046F5A8D}" dt="2024-11-06T09:14:10.409" v="4510" actId="20577"/>
          <ac:spMkLst>
            <pc:docMk/>
            <pc:sldMk cId="3918981974" sldId="349"/>
            <ac:spMk id="3" creationId="{6BE75F2D-4CD6-4655-B37F-8D8406E5AF07}"/>
          </ac:spMkLst>
        </pc:spChg>
      </pc:sldChg>
    </pc:docChg>
  </pc:docChgLst>
  <pc:docChgLst>
    <pc:chgData name="Benediktas Šetkus" userId="05296c13-8603-41c5-a16b-f760d357e088" providerId="ADAL" clId="{34F4AC4E-77DA-4439-A7CA-3226109462E0}"/>
    <pc:docChg chg="undo custSel addSld delSld modSld">
      <pc:chgData name="Benediktas Šetkus" userId="05296c13-8603-41c5-a16b-f760d357e088" providerId="ADAL" clId="{34F4AC4E-77DA-4439-A7CA-3226109462E0}" dt="2024-09-26T06:29:53.144" v="3036" actId="20577"/>
      <pc:docMkLst>
        <pc:docMk/>
      </pc:docMkLst>
      <pc:sldChg chg="modSp">
        <pc:chgData name="Benediktas Šetkus" userId="05296c13-8603-41c5-a16b-f760d357e088" providerId="ADAL" clId="{34F4AC4E-77DA-4439-A7CA-3226109462E0}" dt="2024-09-17T18:11:44.167" v="2751" actId="20577"/>
        <pc:sldMkLst>
          <pc:docMk/>
          <pc:sldMk cId="2232012959" sldId="256"/>
        </pc:sldMkLst>
        <pc:spChg chg="mod">
          <ac:chgData name="Benediktas Šetkus" userId="05296c13-8603-41c5-a16b-f760d357e088" providerId="ADAL" clId="{34F4AC4E-77DA-4439-A7CA-3226109462E0}" dt="2024-09-17T18:11:44.167" v="2751" actId="20577"/>
          <ac:spMkLst>
            <pc:docMk/>
            <pc:sldMk cId="2232012959" sldId="256"/>
            <ac:spMk id="2" creationId="{00000000-0000-0000-0000-000000000000}"/>
          </ac:spMkLst>
        </pc:spChg>
      </pc:sldChg>
      <pc:sldChg chg="modSp">
        <pc:chgData name="Benediktas Šetkus" userId="05296c13-8603-41c5-a16b-f760d357e088" providerId="ADAL" clId="{34F4AC4E-77DA-4439-A7CA-3226109462E0}" dt="2024-09-26T06:06:32.355" v="3029" actId="20577"/>
        <pc:sldMkLst>
          <pc:docMk/>
          <pc:sldMk cId="2442014580" sldId="258"/>
        </pc:sldMkLst>
        <pc:spChg chg="mod">
          <ac:chgData name="Benediktas Šetkus" userId="05296c13-8603-41c5-a16b-f760d357e088" providerId="ADAL" clId="{34F4AC4E-77DA-4439-A7CA-3226109462E0}" dt="2024-09-26T06:06:32.355" v="3029" actId="20577"/>
          <ac:spMkLst>
            <pc:docMk/>
            <pc:sldMk cId="2442014580" sldId="258"/>
            <ac:spMk id="2" creationId="{D986935F-D2A8-BC44-B894-F6F1E6C85D90}"/>
          </ac:spMkLst>
        </pc:spChg>
        <pc:spChg chg="mod">
          <ac:chgData name="Benediktas Šetkus" userId="05296c13-8603-41c5-a16b-f760d357e088" providerId="ADAL" clId="{34F4AC4E-77DA-4439-A7CA-3226109462E0}" dt="2024-09-12T13:45:22.712" v="2604" actId="113"/>
          <ac:spMkLst>
            <pc:docMk/>
            <pc:sldMk cId="2442014580" sldId="258"/>
            <ac:spMk id="3" creationId="{CD1DE7A5-B6C3-6349-A74C-B547084E979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2E9080-B6CC-49AB-B0E4-0BCE5BBC0588}" type="datetimeFigureOut">
              <a:rPr lang="lt-LT" smtClean="0"/>
              <a:t>2024-11-06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255917-093B-4C8F-BBB8-2645499A728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14293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cid:part3.E495B1AF.A7FB6828@nsa.smm.lt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cid:part3.E495B1AF.A7FB6828@nsa.smm.lt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cid:part3.E495B1AF.A7FB6828@nsa.smm.lt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cid:part3.E495B1AF.A7FB6828@nsa.smm.lt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cid:part3.E495B1AF.A7FB6828@nsa.smm.lt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cid:part3.E495B1AF.A7FB6828@nsa.smm.lt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solidFill>
                  <a:srgbClr val="2E6B2B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lt-L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2F6335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165" y="6492875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 sz="1800">
                <a:solidFill>
                  <a:srgbClr val="2F6335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DD6C911-8732-43D8-AC5B-CC49A5FFAD5E}" type="datetime1">
              <a:rPr kumimoji="0" lang="lt-LT" sz="1800" b="0" i="0" u="none" strike="noStrike" kern="1200" cap="none" spc="0" normalizeH="0" baseline="0" noProof="0" smtClean="0">
                <a:ln>
                  <a:noFill/>
                </a:ln>
                <a:solidFill>
                  <a:srgbClr val="2F63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2024-11-06</a:t>
            </a:fld>
            <a:endParaRPr kumimoji="0" lang="lt-LT" sz="1800" b="0" i="0" u="none" strike="noStrike" kern="1200" cap="none" spc="0" normalizeH="0" baseline="0" noProof="0">
              <a:ln>
                <a:noFill/>
              </a:ln>
              <a:solidFill>
                <a:srgbClr val="2F6335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11304" y="6097042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2F6335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2400" b="0" i="0" u="none" strike="noStrike" kern="1200" cap="none" spc="0" normalizeH="0" baseline="0" noProof="0">
                <a:ln>
                  <a:noFill/>
                </a:ln>
                <a:solidFill>
                  <a:srgbClr val="2F63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Vilnius</a:t>
            </a:r>
          </a:p>
        </p:txBody>
      </p:sp>
      <p:pic>
        <p:nvPicPr>
          <p:cNvPr id="7" name="Picture 6" descr="cid:part3.E495B1AF.A7FB6828@nsa.smm.lt">
            <a:extLst>
              <a:ext uri="{FF2B5EF4-FFF2-40B4-BE49-F238E27FC236}">
                <a16:creationId xmlns:a16="http://schemas.microsoft.com/office/drawing/2014/main" id="{C38DDABB-6A6B-8541-B987-040EB014233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603" y="239713"/>
            <a:ext cx="24765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8587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 baseline="0">
                <a:solidFill>
                  <a:srgbClr val="2F6335"/>
                </a:solidFill>
              </a:defRPr>
            </a:lvl1pPr>
          </a:lstStyle>
          <a:p>
            <a:r>
              <a:rPr lang="lt-LT" b="1" dirty="0">
                <a:solidFill>
                  <a:srgbClr val="2F6335"/>
                </a:solidFill>
              </a:rPr>
              <a:t> </a:t>
            </a:r>
            <a:r>
              <a:rPr lang="en-US" dirty="0"/>
              <a:t>Click to edit Master title style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t-LT" dirty="0"/>
          </a:p>
        </p:txBody>
      </p:sp>
      <p:pic>
        <p:nvPicPr>
          <p:cNvPr id="7" name="Picture 6" descr="cid:part3.E495B1AF.A7FB6828@nsa.smm.lt">
            <a:extLst>
              <a:ext uri="{FF2B5EF4-FFF2-40B4-BE49-F238E27FC236}">
                <a16:creationId xmlns:a16="http://schemas.microsoft.com/office/drawing/2014/main" id="{C38DDABB-6A6B-8541-B987-040EB014233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71" y="121180"/>
            <a:ext cx="1406950" cy="454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156520" y="635635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30F489-3BE4-4394-B3A6-A281D9EB78C5}" type="slidenum">
              <a:rPr kumimoji="0" lang="lt-LT" sz="1800" b="0" i="0" u="none" strike="noStrike" kern="1200" cap="none" spc="0" normalizeH="0" baseline="0" noProof="0" smtClean="0">
                <a:ln>
                  <a:noFill/>
                </a:ln>
                <a:solidFill>
                  <a:srgbClr val="2F63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lt-LT" sz="1800" b="0" i="0" u="none" strike="noStrike" kern="1200" cap="none" spc="0" normalizeH="0" baseline="0" noProof="0">
              <a:ln>
                <a:noFill/>
              </a:ln>
              <a:solidFill>
                <a:srgbClr val="2F6335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3549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2F6335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2F6335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t-L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2F6335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t-L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97464" y="6356350"/>
            <a:ext cx="2743200" cy="365125"/>
          </a:xfrm>
        </p:spPr>
        <p:txBody>
          <a:bodyPr/>
          <a:lstStyle>
            <a:lvl1pPr>
              <a:defRPr sz="1800">
                <a:solidFill>
                  <a:srgbClr val="2F6335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30F489-3BE4-4394-B3A6-A281D9EB78C5}" type="slidenum">
              <a:rPr kumimoji="0" lang="lt-LT" sz="1800" b="0" i="0" u="none" strike="noStrike" kern="1200" cap="none" spc="0" normalizeH="0" baseline="0" noProof="0" smtClean="0">
                <a:ln>
                  <a:noFill/>
                </a:ln>
                <a:solidFill>
                  <a:srgbClr val="2F63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lt-LT" sz="1800" b="0" i="0" u="none" strike="noStrike" kern="1200" cap="none" spc="0" normalizeH="0" baseline="0" noProof="0">
              <a:ln>
                <a:noFill/>
              </a:ln>
              <a:solidFill>
                <a:srgbClr val="2F6335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8" name="Picture 7" descr="cid:part3.E495B1AF.A7FB6828@nsa.smm.lt">
            <a:extLst>
              <a:ext uri="{FF2B5EF4-FFF2-40B4-BE49-F238E27FC236}">
                <a16:creationId xmlns:a16="http://schemas.microsoft.com/office/drawing/2014/main" id="{C38DDABB-6A6B-8541-B987-040EB014233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71" y="121180"/>
            <a:ext cx="1406950" cy="454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2053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2F6335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lt-L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solidFill>
                  <a:srgbClr val="2F633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t-L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solidFill>
                  <a:srgbClr val="2F633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t-L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156520" y="635635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30F489-3BE4-4394-B3A6-A281D9EB78C5}" type="slidenum">
              <a:rPr kumimoji="0" lang="lt-LT" sz="1800" b="0" i="0" u="none" strike="noStrike" kern="1200" cap="none" spc="0" normalizeH="0" baseline="0" noProof="0" smtClean="0">
                <a:ln>
                  <a:noFill/>
                </a:ln>
                <a:solidFill>
                  <a:srgbClr val="2F63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lt-LT" sz="1800" b="0" i="0" u="none" strike="noStrike" kern="1200" cap="none" spc="0" normalizeH="0" baseline="0" noProof="0">
              <a:ln>
                <a:noFill/>
              </a:ln>
              <a:solidFill>
                <a:srgbClr val="2F6335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" name="Picture 9" descr="cid:part3.E495B1AF.A7FB6828@nsa.smm.lt">
            <a:extLst>
              <a:ext uri="{FF2B5EF4-FFF2-40B4-BE49-F238E27FC236}">
                <a16:creationId xmlns:a16="http://schemas.microsoft.com/office/drawing/2014/main" id="{C38DDABB-6A6B-8541-B987-040EB014233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71" y="121180"/>
            <a:ext cx="1406950" cy="454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1278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rgbClr val="2F6335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>
              <a:defRPr sz="3200">
                <a:solidFill>
                  <a:srgbClr val="2F6335"/>
                </a:solidFill>
              </a:defRPr>
            </a:lvl1pPr>
            <a:lvl2pPr>
              <a:defRPr sz="3000"/>
            </a:lvl2pPr>
            <a:lvl3pPr>
              <a:defRPr sz="2800"/>
            </a:lvl3pPr>
            <a:lvl4pPr>
              <a:defRPr sz="26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t-L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70168" y="6356350"/>
            <a:ext cx="2743200" cy="365125"/>
          </a:xfrm>
        </p:spPr>
        <p:txBody>
          <a:bodyPr/>
          <a:lstStyle>
            <a:lvl1pPr>
              <a:defRPr sz="1800">
                <a:solidFill>
                  <a:srgbClr val="2F6335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30F489-3BE4-4394-B3A6-A281D9EB78C5}" type="slidenum">
              <a:rPr kumimoji="0" lang="lt-LT" sz="1800" b="0" i="0" u="none" strike="noStrike" kern="1200" cap="none" spc="0" normalizeH="0" baseline="0" noProof="0" smtClean="0">
                <a:ln>
                  <a:noFill/>
                </a:ln>
                <a:solidFill>
                  <a:srgbClr val="2F63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lt-LT" sz="1800" b="0" i="0" u="none" strike="noStrike" kern="1200" cap="none" spc="0" normalizeH="0" baseline="0" noProof="0">
              <a:ln>
                <a:noFill/>
              </a:ln>
              <a:solidFill>
                <a:srgbClr val="2F6335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8" name="Picture 7" descr="cid:part3.E495B1AF.A7FB6828@nsa.smm.lt">
            <a:extLst>
              <a:ext uri="{FF2B5EF4-FFF2-40B4-BE49-F238E27FC236}">
                <a16:creationId xmlns:a16="http://schemas.microsoft.com/office/drawing/2014/main" id="{C38DDABB-6A6B-8541-B987-040EB014233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71" y="121180"/>
            <a:ext cx="1406950" cy="454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2825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2F6335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lt-LT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83816" y="6356350"/>
            <a:ext cx="2743200" cy="365125"/>
          </a:xfrm>
        </p:spPr>
        <p:txBody>
          <a:bodyPr/>
          <a:lstStyle>
            <a:lvl1pPr>
              <a:defRPr sz="1800">
                <a:solidFill>
                  <a:srgbClr val="2F6335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30F489-3BE4-4394-B3A6-A281D9EB78C5}" type="slidenum">
              <a:rPr kumimoji="0" lang="lt-LT" sz="1800" b="0" i="0" u="none" strike="noStrike" kern="1200" cap="none" spc="0" normalizeH="0" baseline="0" noProof="0" smtClean="0">
                <a:ln>
                  <a:noFill/>
                </a:ln>
                <a:solidFill>
                  <a:srgbClr val="2F63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lt-LT" sz="1800" b="0" i="0" u="none" strike="noStrike" kern="1200" cap="none" spc="0" normalizeH="0" baseline="0" noProof="0">
              <a:ln>
                <a:noFill/>
              </a:ln>
              <a:solidFill>
                <a:srgbClr val="2F6335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8" name="Picture 7" descr="cid:part3.E495B1AF.A7FB6828@nsa.smm.lt">
            <a:extLst>
              <a:ext uri="{FF2B5EF4-FFF2-40B4-BE49-F238E27FC236}">
                <a16:creationId xmlns:a16="http://schemas.microsoft.com/office/drawing/2014/main" id="{C38DDABB-6A6B-8541-B987-040EB014233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71" y="121180"/>
            <a:ext cx="1406950" cy="454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3853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lt-L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rgbClr val="2F6335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30F489-3BE4-4394-B3A6-A281D9EB78C5}" type="slidenum">
              <a:rPr kumimoji="0" lang="lt-LT" sz="1800" b="0" i="0" u="none" strike="noStrike" kern="1200" cap="none" spc="0" normalizeH="0" baseline="0" noProof="0" smtClean="0">
                <a:ln>
                  <a:noFill/>
                </a:ln>
                <a:solidFill>
                  <a:srgbClr val="2F63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lt-LT" sz="1800" b="0" i="0" u="none" strike="noStrike" kern="1200" cap="none" spc="0" normalizeH="0" baseline="0" noProof="0">
              <a:ln>
                <a:noFill/>
              </a:ln>
              <a:solidFill>
                <a:srgbClr val="2F6335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 userDrawn="1"/>
        </p:nvGraphicFramePr>
        <p:xfrm>
          <a:off x="0" y="-1"/>
          <a:ext cx="279400" cy="685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58001">
                <a:tc>
                  <a:txBody>
                    <a:bodyPr/>
                    <a:lstStyle/>
                    <a:p>
                      <a:endParaRPr lang="lt-LT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8830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F6335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ietuviu7-8.mkp.emokykla.lt/lt/mo/zinynas/samprotavimas/" TargetMode="External"/><Relationship Id="rId2" Type="http://schemas.openxmlformats.org/officeDocument/2006/relationships/hyperlink" Target="http://www.lkz.lt/?zodis=samprotauti&amp;id=24011840000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mailto:benediktas.setkus@nsa.smm.l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dirty="0">
                <a:solidFill>
                  <a:schemeClr val="accent6">
                    <a:lumMod val="75000"/>
                  </a:schemeClr>
                </a:solidFill>
              </a:rPr>
              <a:t>Samprotaujamojo pobūdžio teksto kūrimo (rašinio) vertinimo kriterijai</a:t>
            </a:r>
            <a:br>
              <a:rPr lang="lt-LT" dirty="0">
                <a:solidFill>
                  <a:schemeClr val="accent6">
                    <a:lumMod val="75000"/>
                  </a:schemeClr>
                </a:solidFill>
              </a:rPr>
            </a:br>
            <a:br>
              <a:rPr lang="lt-LT" dirty="0">
                <a:solidFill>
                  <a:schemeClr val="accent6">
                    <a:lumMod val="75000"/>
                  </a:schemeClr>
                </a:solidFill>
              </a:rPr>
            </a:br>
            <a:endParaRPr lang="lt-LT" sz="27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2001837"/>
          </a:xfrm>
        </p:spPr>
        <p:txBody>
          <a:bodyPr/>
          <a:lstStyle/>
          <a:p>
            <a:pPr algn="r"/>
            <a:endParaRPr lang="lt-LT" dirty="0"/>
          </a:p>
          <a:p>
            <a:pPr algn="ctr"/>
            <a:r>
              <a:rPr lang="lt-LT" b="1" dirty="0"/>
              <a:t>Dr. Benediktas Šetkus</a:t>
            </a:r>
            <a:r>
              <a:rPr lang="en-GB" b="1" dirty="0"/>
              <a:t> </a:t>
            </a:r>
            <a:endParaRPr lang="lt-LT" b="1" dirty="0"/>
          </a:p>
          <a:p>
            <a:pPr algn="ctr"/>
            <a:r>
              <a:rPr lang="lt-LT" dirty="0"/>
              <a:t>Nacionalinė švietimo agentūra</a:t>
            </a:r>
          </a:p>
          <a:p>
            <a:pPr algn="ctr"/>
            <a:r>
              <a:rPr lang="lt-LT" dirty="0"/>
              <a:t>2024-11-06</a:t>
            </a:r>
          </a:p>
        </p:txBody>
      </p:sp>
    </p:spTree>
    <p:extLst>
      <p:ext uri="{BB962C8B-B14F-4D97-AF65-F5344CB8AC3E}">
        <p14:creationId xmlns:p14="http://schemas.microsoft.com/office/powerpoint/2010/main" val="22320129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AA5E5197-EAC5-4759-9662-F1536591A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8875"/>
          </a:xfrm>
        </p:spPr>
        <p:txBody>
          <a:bodyPr>
            <a:normAutofit/>
          </a:bodyPr>
          <a:lstStyle/>
          <a:p>
            <a:r>
              <a:rPr lang="lt-LT" sz="3600" dirty="0"/>
              <a:t>Kriterijus: Istorijos žinios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409F9EA2-9378-4CA8-B25E-B4C28A1BA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968875"/>
          </a:xfrm>
        </p:spPr>
        <p:txBody>
          <a:bodyPr/>
          <a:lstStyle/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r>
              <a:rPr lang="lt-LT" b="1" i="1" dirty="0"/>
              <a:t>„Pateikti visi istorijos faktai yra tinkami ir reikšmingi papildantys nagrinėjamo klausimo kontekstą“</a:t>
            </a:r>
          </a:p>
          <a:p>
            <a:r>
              <a:rPr lang="lt-LT" dirty="0"/>
              <a:t>Mokiniai pateikia papildomų žinių apie nagrinėjamą klausimą, siedami jį su šaltiniuose esančiais teiginiais (žinių taikymas).</a:t>
            </a:r>
          </a:p>
          <a:p>
            <a:r>
              <a:rPr lang="lt-LT" dirty="0"/>
              <a:t>Pateiktos žinios nėra atsitiktinės, bet pateiktos turint aiškų tikslą.</a:t>
            </a:r>
          </a:p>
          <a:p>
            <a:endParaRPr lang="lt-LT" b="1" i="1" dirty="0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D5D2C717-6417-4CDB-9D48-905A1919E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30F489-3BE4-4394-B3A6-A281D9EB78C5}" type="slidenum">
              <a:rPr kumimoji="0" lang="lt-LT" sz="1800" b="0" i="0" u="none" strike="noStrike" kern="1200" cap="none" spc="0" normalizeH="0" baseline="0" noProof="0" smtClean="0">
                <a:ln>
                  <a:noFill/>
                </a:ln>
                <a:solidFill>
                  <a:srgbClr val="2F63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lt-LT" sz="1800" b="0" i="0" u="none" strike="noStrike" kern="1200" cap="none" spc="0" normalizeH="0" baseline="0" noProof="0">
              <a:ln>
                <a:noFill/>
              </a:ln>
              <a:solidFill>
                <a:srgbClr val="2F6335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tačiakampis 4">
            <a:extLst>
              <a:ext uri="{FF2B5EF4-FFF2-40B4-BE49-F238E27FC236}">
                <a16:creationId xmlns:a16="http://schemas.microsoft.com/office/drawing/2014/main" id="{B76419BC-BF9F-44AD-A4B4-9FF15D76BDF7}"/>
              </a:ext>
            </a:extLst>
          </p:cNvPr>
          <p:cNvSpPr/>
          <p:nvPr/>
        </p:nvSpPr>
        <p:spPr>
          <a:xfrm>
            <a:off x="838200" y="1524000"/>
            <a:ext cx="10408920" cy="2387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lt-LT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Pateikti visi istorijos faktai yra tinkami ir reikšmingi papildantys nagrinėjamo klausimo kontekstą; jų yra užtektinai, kad visapusiškai atskleistų nagrinėjamą klausimą; nėra klaidų pateikiant istorijos faktus; sistemingai ir tinkamai vartojamos visos istorijos sąvokos</a:t>
            </a:r>
            <a:r>
              <a:rPr lang="lt-LT" sz="28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lt-LT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nagrinėjamo klausimo kontekste</a:t>
            </a:r>
            <a:r>
              <a:rPr lang="lt-L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1393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A049E70-9147-49CA-A103-AC1F595A8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dirty="0"/>
              <a:t>Kriterijus: Istorijos žinios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F7BDD06A-B73D-46E3-9DD9-E41E505EC0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4960"/>
            <a:ext cx="10685206" cy="459200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lt-LT" dirty="0"/>
              <a:t>„</a:t>
            </a:r>
            <a:r>
              <a:rPr lang="lt-LT" b="1" i="1" dirty="0"/>
              <a:t>Pateiktų faktų yra užtektinai, kad visapusiškai atskleistų nagrinėjamą klausimą</a:t>
            </a:r>
            <a:r>
              <a:rPr lang="lt-LT" dirty="0"/>
              <a:t>“</a:t>
            </a:r>
          </a:p>
          <a:p>
            <a:r>
              <a:rPr lang="lt-LT" dirty="0"/>
              <a:t>Sudėtinga numatyti, kiek reikia pateikti papildomų žinių kiekvienam klausimui, t. y. savo tezei pagrįsti (priklauso nuo pateiktų šaltinių turinio).</a:t>
            </a:r>
          </a:p>
          <a:p>
            <a:r>
              <a:rPr lang="lt-LT" dirty="0"/>
              <a:t>Svarstytinas susitarimas: kiek reikia pateikti papildomų žinių</a:t>
            </a:r>
          </a:p>
          <a:p>
            <a:pPr marL="0" indent="0">
              <a:buNone/>
            </a:pPr>
            <a:r>
              <a:rPr lang="lt-LT" dirty="0"/>
              <a:t>   1. Kiek šaltinio teiginių derėtų papildyti; </a:t>
            </a:r>
          </a:p>
          <a:p>
            <a:pPr marL="0" indent="0">
              <a:buNone/>
            </a:pPr>
            <a:r>
              <a:rPr lang="lt-LT" dirty="0"/>
              <a:t>   2. Kokia apimtimi – dviem-trimis žodžiais, dviem-trimis sakiniais ar daugiau.</a:t>
            </a:r>
          </a:p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r>
              <a:rPr lang="lt-LT" dirty="0"/>
              <a:t>„</a:t>
            </a:r>
            <a:r>
              <a:rPr lang="lt-LT" b="1" i="1" dirty="0"/>
              <a:t>Nėra klaidų pateikiant istorijos faktus</a:t>
            </a:r>
            <a:r>
              <a:rPr lang="lt-LT" dirty="0"/>
              <a:t>“ (tikslios dalyko žinios)</a:t>
            </a:r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1C328DFA-ECF2-4CA4-889F-3B4EFC97F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30F489-3BE4-4394-B3A6-A281D9EB78C5}" type="slidenum">
              <a:rPr kumimoji="0" lang="lt-LT" sz="1800" b="0" i="0" u="none" strike="noStrike" kern="1200" cap="none" spc="0" normalizeH="0" baseline="0" noProof="0" smtClean="0">
                <a:ln>
                  <a:noFill/>
                </a:ln>
                <a:solidFill>
                  <a:srgbClr val="2F63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lt-LT" sz="1800" b="0" i="0" u="none" strike="noStrike" kern="1200" cap="none" spc="0" normalizeH="0" baseline="0" noProof="0">
              <a:ln>
                <a:noFill/>
              </a:ln>
              <a:solidFill>
                <a:srgbClr val="2F6335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2856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F8F00FF4-CF64-4F30-9ACC-791105902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dirty="0"/>
              <a:t>Kriterijus: Istorijos žinios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2D9EB47F-8AF8-49EB-8BDB-651F3F21B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dirty="0"/>
              <a:t>„</a:t>
            </a:r>
            <a:r>
              <a:rPr lang="lt-LT" b="1" i="1" dirty="0"/>
              <a:t>Sistemingai ir tinkamai vartojamos visos istorijos sąvokos</a:t>
            </a:r>
            <a:r>
              <a:rPr lang="lt-LT" b="1" i="1" baseline="30000" dirty="0"/>
              <a:t> </a:t>
            </a:r>
            <a:r>
              <a:rPr lang="lt-LT" b="1" i="1" dirty="0"/>
              <a:t>nagrinėjamo klausimo kontekste</a:t>
            </a:r>
            <a:r>
              <a:rPr lang="lt-LT" dirty="0"/>
              <a:t>“</a:t>
            </a:r>
          </a:p>
          <a:p>
            <a:r>
              <a:rPr lang="lt-LT" dirty="0"/>
              <a:t>Pirmiausia paaiškinti klausimo formuluotėje esančius terminus (pvz., </a:t>
            </a:r>
            <a:r>
              <a:rPr lang="lt-LT" i="1" dirty="0"/>
              <a:t>cenzūra, ideologija, šaltasis karas</a:t>
            </a:r>
            <a:r>
              <a:rPr lang="lt-LT" dirty="0"/>
              <a:t>)</a:t>
            </a:r>
          </a:p>
          <a:p>
            <a:r>
              <a:rPr lang="lt-LT" dirty="0"/>
              <a:t>Vartoti istorijos terminus pateikiant papildomas žinias</a:t>
            </a:r>
          </a:p>
          <a:p>
            <a:r>
              <a:rPr lang="lt-LT" dirty="0"/>
              <a:t>Vartoti terminus, kurie </a:t>
            </a:r>
            <a:r>
              <a:rPr lang="lt-L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svarbūs</a:t>
            </a:r>
            <a:r>
              <a:rPr lang="lt-LT" dirty="0"/>
              <a:t> </a:t>
            </a:r>
            <a:r>
              <a:rPr lang="lt-L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nagrinėjant tą klausimą </a:t>
            </a:r>
            <a:r>
              <a:rPr lang="lt-LT" dirty="0"/>
              <a:t>(temą)</a:t>
            </a:r>
          </a:p>
          <a:p>
            <a:r>
              <a:rPr lang="lt-LT" dirty="0"/>
              <a:t>Svarstytinas klausimas, ar galima vertinimo instrukcijoje numatyti istorijos sąvokų orientacinį skaičių </a:t>
            </a:r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9C2C0CFB-C3D1-4AA9-AE00-2E4D241B8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30F489-3BE4-4394-B3A6-A281D9EB78C5}" type="slidenum">
              <a:rPr kumimoji="0" lang="lt-LT" sz="1800" b="0" i="0" u="none" strike="noStrike" kern="1200" cap="none" spc="0" normalizeH="0" baseline="0" noProof="0" smtClean="0">
                <a:ln>
                  <a:noFill/>
                </a:ln>
                <a:solidFill>
                  <a:srgbClr val="2F63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lt-LT" sz="1800" b="0" i="0" u="none" strike="noStrike" kern="1200" cap="none" spc="0" normalizeH="0" baseline="0" noProof="0">
              <a:ln>
                <a:noFill/>
              </a:ln>
              <a:solidFill>
                <a:srgbClr val="2F6335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91905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ABFCBB76-7FC3-474B-B0D8-9F5BA0139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8555"/>
          </a:xfrm>
        </p:spPr>
        <p:txBody>
          <a:bodyPr>
            <a:normAutofit/>
          </a:bodyPr>
          <a:lstStyle/>
          <a:p>
            <a:r>
              <a:rPr lang="lt-LT" sz="3600" dirty="0"/>
              <a:t>Kriterijus: Istorijos žinios</a:t>
            </a:r>
            <a:br>
              <a:rPr lang="lt-LT" sz="3600" dirty="0"/>
            </a:br>
            <a:r>
              <a:rPr lang="lt-LT" sz="3600" dirty="0"/>
              <a:t>Kaip mokyti(s)?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2149700C-2626-45DA-8714-F90C35C6B8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3680"/>
            <a:ext cx="10515600" cy="49891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sz="3200" dirty="0">
                <a:solidFill>
                  <a:schemeClr val="accent6"/>
                </a:solidFill>
              </a:rPr>
              <a:t>Tikslinga pateikti užduotis, kurios reikalautų taikyti istorijos žinias apie istorijos šaltiniuose:</a:t>
            </a:r>
          </a:p>
          <a:p>
            <a:r>
              <a:rPr lang="lt-LT" sz="3200" dirty="0">
                <a:solidFill>
                  <a:schemeClr val="accent6"/>
                </a:solidFill>
              </a:rPr>
              <a:t>Paminėtas/vaizduojamas asmenybes</a:t>
            </a:r>
          </a:p>
          <a:p>
            <a:r>
              <a:rPr lang="lt-LT" sz="3200" dirty="0">
                <a:solidFill>
                  <a:schemeClr val="accent6"/>
                </a:solidFill>
              </a:rPr>
              <a:t>minimus įvykius, reiškinius ar procesus</a:t>
            </a:r>
          </a:p>
          <a:p>
            <a:r>
              <a:rPr lang="lt-LT" sz="3200" dirty="0">
                <a:solidFill>
                  <a:schemeClr val="accent6"/>
                </a:solidFill>
              </a:rPr>
              <a:t>Paminėtus/vaizduojamus artefaktus</a:t>
            </a:r>
          </a:p>
          <a:p>
            <a:r>
              <a:rPr lang="lt-LT" sz="3200" dirty="0">
                <a:solidFill>
                  <a:schemeClr val="accent6"/>
                </a:solidFill>
              </a:rPr>
              <a:t>pateiktus vertinimus, požiūrius</a:t>
            </a:r>
          </a:p>
          <a:p>
            <a:r>
              <a:rPr lang="lt-LT" sz="3200" dirty="0">
                <a:solidFill>
                  <a:schemeClr val="accent6"/>
                </a:solidFill>
              </a:rPr>
              <a:t>paaiškinti pateiktus terminus </a:t>
            </a:r>
          </a:p>
          <a:p>
            <a:r>
              <a:rPr lang="lt-LT" sz="3200" dirty="0">
                <a:solidFill>
                  <a:schemeClr val="accent6"/>
                </a:solidFill>
              </a:rPr>
              <a:t>ir kt.</a:t>
            </a:r>
          </a:p>
          <a:p>
            <a:pPr marL="0" indent="0">
              <a:buNone/>
            </a:pPr>
            <a:endParaRPr lang="lt-LT" sz="3200" dirty="0">
              <a:solidFill>
                <a:schemeClr val="accent6"/>
              </a:solidFill>
            </a:endParaRPr>
          </a:p>
          <a:p>
            <a:endParaRPr lang="lt-LT" dirty="0">
              <a:solidFill>
                <a:schemeClr val="accent6"/>
              </a:solidFill>
            </a:endParaRPr>
          </a:p>
          <a:p>
            <a:endParaRPr lang="lt-LT" dirty="0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4DF63B5A-C071-4C81-96A1-DC658D97E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30F489-3BE4-4394-B3A6-A281D9EB78C5}" type="slidenum">
              <a:rPr kumimoji="0" lang="lt-LT" sz="1800" b="0" i="0" u="none" strike="noStrike" kern="1200" cap="none" spc="0" normalizeH="0" baseline="0" noProof="0" smtClean="0">
                <a:ln>
                  <a:noFill/>
                </a:ln>
                <a:solidFill>
                  <a:srgbClr val="2F63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lt-LT" sz="1800" b="0" i="0" u="none" strike="noStrike" kern="1200" cap="none" spc="0" normalizeH="0" baseline="0" noProof="0">
              <a:ln>
                <a:noFill/>
              </a:ln>
              <a:solidFill>
                <a:srgbClr val="2F6335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57049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1C515857-521F-460F-A140-9CA3844A0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dirty="0"/>
              <a:t>Kriterijus: Analizė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1C886224-BA9F-4941-B8D6-5E8F76AE7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5850"/>
          </a:xfrm>
        </p:spPr>
        <p:txBody>
          <a:bodyPr/>
          <a:lstStyle/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endParaRPr lang="lt-LT" dirty="0"/>
          </a:p>
          <a:p>
            <a:r>
              <a:rPr lang="lt-LT" dirty="0"/>
              <a:t>Šis kriterijus tarptautinėje praktikoje yra skirtingai aiškinamas vertinant istorijos rašinius </a:t>
            </a:r>
          </a:p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r>
              <a:rPr lang="lt-LT" dirty="0"/>
              <a:t>Pavyzdys:</a:t>
            </a:r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BDB8F855-4DFF-4861-87B5-3B09A887C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30F489-3BE4-4394-B3A6-A281D9EB78C5}" type="slidenum">
              <a:rPr kumimoji="0" lang="lt-LT" sz="1800" b="0" i="0" u="none" strike="noStrike" kern="1200" cap="none" spc="0" normalizeH="0" baseline="0" noProof="0" smtClean="0">
                <a:ln>
                  <a:noFill/>
                </a:ln>
                <a:solidFill>
                  <a:srgbClr val="2F63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lt-LT" sz="1800" b="0" i="0" u="none" strike="noStrike" kern="1200" cap="none" spc="0" normalizeH="0" baseline="0" noProof="0">
              <a:ln>
                <a:noFill/>
              </a:ln>
              <a:solidFill>
                <a:srgbClr val="2F6335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tačiakampis 4">
            <a:extLst>
              <a:ext uri="{FF2B5EF4-FFF2-40B4-BE49-F238E27FC236}">
                <a16:creationId xmlns:a16="http://schemas.microsoft.com/office/drawing/2014/main" id="{D9A9FC17-B6EF-4642-A6A3-309E58AFF4BA}"/>
              </a:ext>
            </a:extLst>
          </p:cNvPr>
          <p:cNvSpPr/>
          <p:nvPr/>
        </p:nvSpPr>
        <p:spPr>
          <a:xfrm>
            <a:off x="838200" y="1473200"/>
            <a:ext cx="10515600" cy="24587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lt-LT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Išsamus priežasties-pasekmės ryšių, aplinkybių ir kitų istorinių sąsajų nustatymas bei paaiškinimas; panašumų ir skirtumų paaiškinimas; šaltinių teiginių tikslingas integravimas į istorinį kontekstą; tezės ir savo požiūrio pagrindimas įtikinamais argumentais ir samprotavimu; nagrinėjamo klausimo tikslingas struktūravimas ir dalinių išvadų pateikimas.</a:t>
            </a:r>
          </a:p>
        </p:txBody>
      </p:sp>
      <p:pic>
        <p:nvPicPr>
          <p:cNvPr id="7" name="Paveikslėlis 6">
            <a:extLst>
              <a:ext uri="{FF2B5EF4-FFF2-40B4-BE49-F238E27FC236}">
                <a16:creationId xmlns:a16="http://schemas.microsoft.com/office/drawing/2014/main" id="{6FE35A14-8819-4D11-8C4C-D9CAAF8DA7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8721" y="5201920"/>
            <a:ext cx="9103360" cy="1442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9411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AAD1F0E5-7548-FE4A-412B-43CAB2EA7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dirty="0"/>
              <a:t>Kriterijus: Analizė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A355A0DC-204C-FA87-98A5-DCE432BA9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14703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lt-LT" sz="2800" b="1" i="1" dirty="0"/>
              <a:t>„Išsamus priežasties-pasekmės ryšių, aplinkybių ir kitų istorinių sąsajų nustatymas bei paaiškinimas“</a:t>
            </a:r>
          </a:p>
          <a:p>
            <a:r>
              <a:rPr lang="lt-L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Priežastys ir pasekmės </a:t>
            </a:r>
            <a:r>
              <a:rPr lang="lt-LT" dirty="0"/>
              <a:t>– esminis visuomenės raidos (istorijos) vyksmo ir supratimo klausimas</a:t>
            </a:r>
          </a:p>
          <a:p>
            <a:r>
              <a:rPr lang="lt-LT" dirty="0"/>
              <a:t>Reikalinga siekti paaiškinti: „Kodėl taip atsitiko (kam tai buvo naudinga)?“,  „Ką tai davė/pakeitė?“. Dažniausiai tai nėra šaltinyje nurodyta.</a:t>
            </a:r>
          </a:p>
          <a:p>
            <a:r>
              <a:rPr lang="lt-L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Aplinkybės</a:t>
            </a:r>
            <a:r>
              <a:rPr lang="lt-LT" dirty="0"/>
              <a:t>: 1) sąlygos, veikiančios ir lemiančios padėtį;</a:t>
            </a:r>
          </a:p>
          <a:p>
            <a:pPr marL="0" indent="0">
              <a:buNone/>
            </a:pPr>
            <a:r>
              <a:rPr lang="lt-LT" dirty="0"/>
              <a:t>                        2) koks nors veiksnys, turintis poveikio elgsenai, įvykiui ir kt.              </a:t>
            </a:r>
          </a:p>
          <a:p>
            <a:pPr marL="0" indent="0">
              <a:buNone/>
            </a:pPr>
            <a:r>
              <a:rPr lang="lt-LT" dirty="0"/>
              <a:t>Dažniausiai tai nėra šaltinyje nurodyta.</a:t>
            </a:r>
          </a:p>
          <a:p>
            <a:endParaRPr lang="lt-LT" dirty="0"/>
          </a:p>
          <a:p>
            <a:endParaRPr lang="lt-LT" dirty="0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2C709091-A1AA-B097-E9B3-2A15AA54B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30F489-3BE4-4394-B3A6-A281D9EB78C5}" type="slidenum">
              <a:rPr kumimoji="0" lang="lt-LT" sz="1800" b="0" i="0" u="none" strike="noStrike" kern="1200" cap="none" spc="0" normalizeH="0" baseline="0" noProof="0" smtClean="0">
                <a:ln>
                  <a:noFill/>
                </a:ln>
                <a:solidFill>
                  <a:srgbClr val="2F63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lt-LT" sz="1800" b="0" i="0" u="none" strike="noStrike" kern="1200" cap="none" spc="0" normalizeH="0" baseline="0" noProof="0">
              <a:ln>
                <a:noFill/>
              </a:ln>
              <a:solidFill>
                <a:srgbClr val="2F6335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16140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7D26C8BB-A129-6E94-64B3-5316FD4C5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dirty="0"/>
              <a:t>Kriterijus: Analizė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9359AFD3-C597-DC15-11EC-32FD09B8B5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Sąsaja – atskirų elementų, reiškinių, dalykų ryšys, siejimasis (dažniausiai tai nėra šaltinyje nurodyta).</a:t>
            </a:r>
          </a:p>
          <a:p>
            <a:pPr marL="0" indent="0">
              <a:buNone/>
            </a:pPr>
            <a:r>
              <a:rPr lang="lt-LT" dirty="0"/>
              <a:t>„</a:t>
            </a:r>
            <a:r>
              <a:rPr lang="lt-LT" b="1" i="1" dirty="0"/>
              <a:t>Istorinės sąsajos</a:t>
            </a:r>
            <a:r>
              <a:rPr lang="lt-LT" dirty="0"/>
              <a:t>“ – paaiškinti, kaip tai buvo susiję praeityje</a:t>
            </a:r>
          </a:p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r>
              <a:rPr lang="lt-LT" b="1" i="1" dirty="0"/>
              <a:t>„P</a:t>
            </a:r>
            <a:r>
              <a:rPr lang="lt-LT" sz="2800" b="1" i="1" dirty="0"/>
              <a:t>anašumų ir skirtumų paaiškinimas“ </a:t>
            </a:r>
          </a:p>
          <a:p>
            <a:pPr marL="0" indent="0">
              <a:buNone/>
            </a:pPr>
            <a:endParaRPr lang="lt-LT" sz="2800" b="1" i="1" dirty="0"/>
          </a:p>
          <a:p>
            <a:pPr marL="0" indent="0">
              <a:buNone/>
            </a:pPr>
            <a:r>
              <a:rPr lang="lt-LT" sz="2800" b="1" i="1" dirty="0"/>
              <a:t>„Šaltinių teiginių </a:t>
            </a:r>
            <a:r>
              <a:rPr lang="lt-LT" sz="2800" b="1" i="1" u="sng" dirty="0"/>
              <a:t>tikslingas</a:t>
            </a:r>
            <a:r>
              <a:rPr lang="lt-LT" sz="2800" b="1" i="1" dirty="0"/>
              <a:t> integravimas į istorinį kontekstą“ – bet koks jų siejimas laiko, vietos, įvykių, </a:t>
            </a:r>
            <a:r>
              <a:rPr lang="lt-LT" b="1" i="1" dirty="0"/>
              <a:t>bruožų </a:t>
            </a:r>
            <a:r>
              <a:rPr lang="lt-LT" sz="2800" b="1" i="1" dirty="0"/>
              <a:t>ir kt. požiūriu </a:t>
            </a:r>
            <a:endParaRPr lang="lt-LT" b="1" i="1" dirty="0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BE9FED51-9DAC-2A57-317D-35E8FD850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30F489-3BE4-4394-B3A6-A281D9EB78C5}" type="slidenum">
              <a:rPr kumimoji="0" lang="lt-LT" sz="1800" b="0" i="0" u="none" strike="noStrike" kern="1200" cap="none" spc="0" normalizeH="0" baseline="0" noProof="0" smtClean="0">
                <a:ln>
                  <a:noFill/>
                </a:ln>
                <a:solidFill>
                  <a:srgbClr val="2F63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lt-LT" sz="1800" b="0" i="0" u="none" strike="noStrike" kern="1200" cap="none" spc="0" normalizeH="0" baseline="0" noProof="0">
              <a:ln>
                <a:noFill/>
              </a:ln>
              <a:solidFill>
                <a:srgbClr val="2F6335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31463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7D84D774-47BC-4C88-A6DC-219DB4E8C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dirty="0"/>
              <a:t>Kriterijus: Analizė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1798A0C9-1141-5430-CCE9-32D05683E3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lt-LT" sz="2800" dirty="0"/>
              <a:t>„</a:t>
            </a:r>
            <a:r>
              <a:rPr lang="lt-LT" sz="2800" b="1" i="1" dirty="0"/>
              <a:t>Tezės ir savo požiūrio pagrindimas įtikinamais argumentais ir samprotavimu</a:t>
            </a:r>
            <a:r>
              <a:rPr lang="lt-LT" sz="2800" dirty="0"/>
              <a:t>“ (įrodyk tai, dėl ko apsisprendei rašinio pradžioje)</a:t>
            </a:r>
          </a:p>
          <a:p>
            <a:r>
              <a:rPr lang="lt-LT" dirty="0"/>
              <a:t>Argumentas (įrodantis teiginys) + samprotavimas (mąstymas, spėjimas)</a:t>
            </a:r>
          </a:p>
          <a:p>
            <a:pPr marL="0" indent="0">
              <a:buNone/>
            </a:pPr>
            <a:r>
              <a:rPr lang="lt-LT" sz="2800" dirty="0"/>
              <a:t>„</a:t>
            </a:r>
            <a:r>
              <a:rPr lang="lt-LT" sz="2800" b="1" i="1" dirty="0"/>
              <a:t>Nagrinėjamo klausimo tikslingas struktūravimas</a:t>
            </a:r>
            <a:r>
              <a:rPr lang="lt-LT" sz="2800" dirty="0"/>
              <a:t>“</a:t>
            </a:r>
          </a:p>
          <a:p>
            <a:r>
              <a:rPr lang="lt-LT" dirty="0"/>
              <a:t>Reikalinga numatyti klausimo nagrinėjimo seką (tai atsispindi tekste)</a:t>
            </a:r>
            <a:endParaRPr lang="lt-LT" sz="2800" dirty="0"/>
          </a:p>
          <a:p>
            <a:r>
              <a:rPr lang="lt-LT" dirty="0"/>
              <a:t>Svarstytinas klausimas, ar derėtų numatyti vieną struktūravimo galimybę </a:t>
            </a:r>
          </a:p>
          <a:p>
            <a:pPr marL="0" indent="0">
              <a:buNone/>
            </a:pPr>
            <a:r>
              <a:rPr lang="lt-LT" dirty="0"/>
              <a:t>„</a:t>
            </a:r>
            <a:r>
              <a:rPr lang="lt-LT" b="1" i="1" dirty="0"/>
              <a:t>D</a:t>
            </a:r>
            <a:r>
              <a:rPr lang="lt-LT" sz="2800" b="1" i="1" dirty="0"/>
              <a:t>alinių išvadų pateikimas“ </a:t>
            </a:r>
            <a:r>
              <a:rPr lang="lt-LT" sz="2800" dirty="0"/>
              <a:t>(teiginys, išvestas iš kelių teiginių + samprotavimo, paskutinis pastraipos sakinys)</a:t>
            </a:r>
            <a:endParaRPr lang="lt-LT" dirty="0"/>
          </a:p>
          <a:p>
            <a:endParaRPr lang="lt-LT" b="1" i="1" dirty="0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2E849FEF-3992-D973-7076-CE28040C2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30F489-3BE4-4394-B3A6-A281D9EB78C5}" type="slidenum">
              <a:rPr kumimoji="0" lang="lt-LT" sz="1800" b="0" i="0" u="none" strike="noStrike" kern="1200" cap="none" spc="0" normalizeH="0" baseline="0" noProof="0" smtClean="0">
                <a:ln>
                  <a:noFill/>
                </a:ln>
                <a:solidFill>
                  <a:srgbClr val="2F63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lt-LT" sz="1800" b="0" i="0" u="none" strike="noStrike" kern="1200" cap="none" spc="0" normalizeH="0" baseline="0" noProof="0">
              <a:ln>
                <a:noFill/>
              </a:ln>
              <a:solidFill>
                <a:srgbClr val="2F6335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30060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76DE0E1E-DAED-C742-F2F9-2D5A35041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dirty="0"/>
              <a:t>Apibendrinimas: </a:t>
            </a:r>
            <a:br>
              <a:rPr lang="lt-LT" sz="3600" dirty="0"/>
            </a:br>
            <a:r>
              <a:rPr lang="lt-LT" sz="3600" i="1" dirty="0"/>
              <a:t>šaltinių naudojimas </a:t>
            </a:r>
            <a:r>
              <a:rPr lang="lt-LT" sz="3600" dirty="0"/>
              <a:t>- </a:t>
            </a:r>
            <a:r>
              <a:rPr lang="lt-LT" sz="3600" i="1" dirty="0"/>
              <a:t>istorijos žinios </a:t>
            </a:r>
            <a:r>
              <a:rPr lang="lt-LT" sz="3600" dirty="0"/>
              <a:t>- </a:t>
            </a:r>
            <a:r>
              <a:rPr lang="lt-LT" sz="3600" i="1" dirty="0"/>
              <a:t>analizė</a:t>
            </a:r>
          </a:p>
        </p:txBody>
      </p:sp>
      <p:pic>
        <p:nvPicPr>
          <p:cNvPr id="9" name="Turinio vietos rezervavimo ženklas 8">
            <a:extLst>
              <a:ext uri="{FF2B5EF4-FFF2-40B4-BE49-F238E27FC236}">
                <a16:creationId xmlns:a16="http://schemas.microsoft.com/office/drawing/2014/main" id="{38531750-0EE6-7928-25D9-C4DFBE8E78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49090" y="3745240"/>
            <a:ext cx="493819" cy="512108"/>
          </a:xfrm>
          <a:prstGeom prst="rect">
            <a:avLst/>
          </a:prstGeom>
        </p:spPr>
      </p:pic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F7FF311D-BD6A-874A-5618-C01BDEDEA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30F489-3BE4-4394-B3A6-A281D9EB78C5}" type="slidenum">
              <a:rPr kumimoji="0" lang="lt-LT" sz="1800" b="0" i="0" u="none" strike="noStrike" kern="1200" cap="none" spc="0" normalizeH="0" baseline="0" noProof="0" smtClean="0">
                <a:ln>
                  <a:noFill/>
                </a:ln>
                <a:solidFill>
                  <a:srgbClr val="2F63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lt-LT" sz="1800" b="0" i="0" u="none" strike="noStrike" kern="1200" cap="none" spc="0" normalizeH="0" baseline="0" noProof="0" dirty="0">
              <a:ln>
                <a:noFill/>
              </a:ln>
              <a:solidFill>
                <a:srgbClr val="2F6335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Ovalas 5">
            <a:extLst>
              <a:ext uri="{FF2B5EF4-FFF2-40B4-BE49-F238E27FC236}">
                <a16:creationId xmlns:a16="http://schemas.microsoft.com/office/drawing/2014/main" id="{30E4D4CF-B828-78E5-FC97-12F18C1863C5}"/>
              </a:ext>
            </a:extLst>
          </p:cNvPr>
          <p:cNvSpPr/>
          <p:nvPr/>
        </p:nvSpPr>
        <p:spPr>
          <a:xfrm>
            <a:off x="5368413" y="3274142"/>
            <a:ext cx="1514168" cy="1396181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2000" dirty="0">
                <a:solidFill>
                  <a:schemeClr val="tx1"/>
                </a:solidFill>
              </a:rPr>
              <a:t>Šaltiniai</a:t>
            </a:r>
          </a:p>
        </p:txBody>
      </p:sp>
      <p:sp>
        <p:nvSpPr>
          <p:cNvPr id="8" name="Struktūrinė schema: jungtis 7">
            <a:extLst>
              <a:ext uri="{FF2B5EF4-FFF2-40B4-BE49-F238E27FC236}">
                <a16:creationId xmlns:a16="http://schemas.microsoft.com/office/drawing/2014/main" id="{BCC60890-84B5-1010-7FCF-F9CF8B09D8B6}"/>
              </a:ext>
            </a:extLst>
          </p:cNvPr>
          <p:cNvSpPr/>
          <p:nvPr/>
        </p:nvSpPr>
        <p:spPr>
          <a:xfrm>
            <a:off x="4886632" y="2806522"/>
            <a:ext cx="481781" cy="498987"/>
          </a:xfrm>
          <a:prstGeom prst="flowChartConnector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2400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0" name="Struktūrinė schema: jungtis 9">
            <a:extLst>
              <a:ext uri="{FF2B5EF4-FFF2-40B4-BE49-F238E27FC236}">
                <a16:creationId xmlns:a16="http://schemas.microsoft.com/office/drawing/2014/main" id="{F6D1E0EB-44DA-F8AF-E935-DC05711B5BB4}"/>
              </a:ext>
            </a:extLst>
          </p:cNvPr>
          <p:cNvSpPr/>
          <p:nvPr/>
        </p:nvSpPr>
        <p:spPr>
          <a:xfrm>
            <a:off x="5861128" y="2482670"/>
            <a:ext cx="481781" cy="498987"/>
          </a:xfrm>
          <a:prstGeom prst="flowChartConnector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2400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1" name="Struktūrinė schema: jungtis 10">
            <a:extLst>
              <a:ext uri="{FF2B5EF4-FFF2-40B4-BE49-F238E27FC236}">
                <a16:creationId xmlns:a16="http://schemas.microsoft.com/office/drawing/2014/main" id="{2EE9513D-C2A0-3350-B622-E25F36ECC4F4}"/>
              </a:ext>
            </a:extLst>
          </p:cNvPr>
          <p:cNvSpPr/>
          <p:nvPr/>
        </p:nvSpPr>
        <p:spPr>
          <a:xfrm>
            <a:off x="4659133" y="3758361"/>
            <a:ext cx="481781" cy="498987"/>
          </a:xfrm>
          <a:prstGeom prst="flowChartConnector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2400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2" name="Struktūrinė schema: jungtis 11">
            <a:extLst>
              <a:ext uri="{FF2B5EF4-FFF2-40B4-BE49-F238E27FC236}">
                <a16:creationId xmlns:a16="http://schemas.microsoft.com/office/drawing/2014/main" id="{CC882AC5-30E8-B25F-BEFD-161091DA329F}"/>
              </a:ext>
            </a:extLst>
          </p:cNvPr>
          <p:cNvSpPr/>
          <p:nvPr/>
        </p:nvSpPr>
        <p:spPr>
          <a:xfrm>
            <a:off x="4927299" y="4568908"/>
            <a:ext cx="481781" cy="498987"/>
          </a:xfrm>
          <a:prstGeom prst="flowChartConnector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2400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3" name="Struktūrinė schema: jungtis 12">
            <a:extLst>
              <a:ext uri="{FF2B5EF4-FFF2-40B4-BE49-F238E27FC236}">
                <a16:creationId xmlns:a16="http://schemas.microsoft.com/office/drawing/2014/main" id="{168FD3D3-79E8-23B9-FE04-FB6F088A2075}"/>
              </a:ext>
            </a:extLst>
          </p:cNvPr>
          <p:cNvSpPr/>
          <p:nvPr/>
        </p:nvSpPr>
        <p:spPr>
          <a:xfrm>
            <a:off x="5861128" y="4943758"/>
            <a:ext cx="481781" cy="498987"/>
          </a:xfrm>
          <a:prstGeom prst="flowChartConnector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2400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4" name="Struktūrinė schema: jungtis 13">
            <a:extLst>
              <a:ext uri="{FF2B5EF4-FFF2-40B4-BE49-F238E27FC236}">
                <a16:creationId xmlns:a16="http://schemas.microsoft.com/office/drawing/2014/main" id="{05906B4B-87CF-D534-31C0-5D552C85E579}"/>
              </a:ext>
            </a:extLst>
          </p:cNvPr>
          <p:cNvSpPr/>
          <p:nvPr/>
        </p:nvSpPr>
        <p:spPr>
          <a:xfrm>
            <a:off x="6908542" y="2840386"/>
            <a:ext cx="481781" cy="498987"/>
          </a:xfrm>
          <a:prstGeom prst="flowChartConnector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2400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5" name="Struktūrinė schema: jungtis 14">
            <a:extLst>
              <a:ext uri="{FF2B5EF4-FFF2-40B4-BE49-F238E27FC236}">
                <a16:creationId xmlns:a16="http://schemas.microsoft.com/office/drawing/2014/main" id="{6B0B7CB0-3770-389A-9666-1464061E2D93}"/>
              </a:ext>
            </a:extLst>
          </p:cNvPr>
          <p:cNvSpPr/>
          <p:nvPr/>
        </p:nvSpPr>
        <p:spPr>
          <a:xfrm>
            <a:off x="7149432" y="3745240"/>
            <a:ext cx="481781" cy="498987"/>
          </a:xfrm>
          <a:prstGeom prst="flowChartConnector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2400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6" name="Struktūrinė schema: jungtis 15">
            <a:extLst>
              <a:ext uri="{FF2B5EF4-FFF2-40B4-BE49-F238E27FC236}">
                <a16:creationId xmlns:a16="http://schemas.microsoft.com/office/drawing/2014/main" id="{D06511CA-C8F2-9112-887A-D22CECD26409}"/>
              </a:ext>
            </a:extLst>
          </p:cNvPr>
          <p:cNvSpPr/>
          <p:nvPr/>
        </p:nvSpPr>
        <p:spPr>
          <a:xfrm>
            <a:off x="6710528" y="4642433"/>
            <a:ext cx="481781" cy="498987"/>
          </a:xfrm>
          <a:prstGeom prst="flowChartConnector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2400" dirty="0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18" name="Tiesioji rodyklės jungtis 17">
            <a:extLst>
              <a:ext uri="{FF2B5EF4-FFF2-40B4-BE49-F238E27FC236}">
                <a16:creationId xmlns:a16="http://schemas.microsoft.com/office/drawing/2014/main" id="{EC2CEB5A-EDD2-849E-CF4B-69B785B6686E}"/>
              </a:ext>
            </a:extLst>
          </p:cNvPr>
          <p:cNvCxnSpPr>
            <a:stCxn id="6" idx="0"/>
          </p:cNvCxnSpPr>
          <p:nvPr/>
        </p:nvCxnSpPr>
        <p:spPr>
          <a:xfrm flipV="1">
            <a:off x="6125497" y="3056015"/>
            <a:ext cx="0" cy="2181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Tiesioji rodyklės jungtis 19">
            <a:extLst>
              <a:ext uri="{FF2B5EF4-FFF2-40B4-BE49-F238E27FC236}">
                <a16:creationId xmlns:a16="http://schemas.microsoft.com/office/drawing/2014/main" id="{8BB34ADF-6DA2-59AC-1E7B-9C3BDE3C0CE8}"/>
              </a:ext>
            </a:extLst>
          </p:cNvPr>
          <p:cNvCxnSpPr>
            <a:cxnSpLocks/>
            <a:stCxn id="6" idx="4"/>
          </p:cNvCxnSpPr>
          <p:nvPr/>
        </p:nvCxnSpPr>
        <p:spPr>
          <a:xfrm>
            <a:off x="6125497" y="4670323"/>
            <a:ext cx="0" cy="22160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Tiesioji rodyklės jungtis 21">
            <a:extLst>
              <a:ext uri="{FF2B5EF4-FFF2-40B4-BE49-F238E27FC236}">
                <a16:creationId xmlns:a16="http://schemas.microsoft.com/office/drawing/2014/main" id="{CECF5582-BC8F-186B-A27C-D25C2BD9A660}"/>
              </a:ext>
            </a:extLst>
          </p:cNvPr>
          <p:cNvCxnSpPr>
            <a:stCxn id="6" idx="6"/>
          </p:cNvCxnSpPr>
          <p:nvPr/>
        </p:nvCxnSpPr>
        <p:spPr>
          <a:xfrm flipV="1">
            <a:off x="6882581" y="3972232"/>
            <a:ext cx="196645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Tiesioji rodyklės jungtis 23">
            <a:extLst>
              <a:ext uri="{FF2B5EF4-FFF2-40B4-BE49-F238E27FC236}">
                <a16:creationId xmlns:a16="http://schemas.microsoft.com/office/drawing/2014/main" id="{36F9E04D-52EC-4080-EFC7-5AB0F480337F}"/>
              </a:ext>
            </a:extLst>
          </p:cNvPr>
          <p:cNvCxnSpPr>
            <a:stCxn id="6" idx="7"/>
          </p:cNvCxnSpPr>
          <p:nvPr/>
        </p:nvCxnSpPr>
        <p:spPr>
          <a:xfrm flipV="1">
            <a:off x="6660836" y="3305509"/>
            <a:ext cx="221745" cy="17309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Tiesioji rodyklės jungtis 25">
            <a:extLst>
              <a:ext uri="{FF2B5EF4-FFF2-40B4-BE49-F238E27FC236}">
                <a16:creationId xmlns:a16="http://schemas.microsoft.com/office/drawing/2014/main" id="{7BE63E52-5CA7-AB12-FC0A-CF4A09D9948D}"/>
              </a:ext>
            </a:extLst>
          </p:cNvPr>
          <p:cNvCxnSpPr>
            <a:stCxn id="6" idx="5"/>
          </p:cNvCxnSpPr>
          <p:nvPr/>
        </p:nvCxnSpPr>
        <p:spPr>
          <a:xfrm>
            <a:off x="6660836" y="4465857"/>
            <a:ext cx="123853" cy="17657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Tiesioji rodyklės jungtis 27">
            <a:extLst>
              <a:ext uri="{FF2B5EF4-FFF2-40B4-BE49-F238E27FC236}">
                <a16:creationId xmlns:a16="http://schemas.microsoft.com/office/drawing/2014/main" id="{CDD5123C-D15B-14FC-4450-16FF15625A65}"/>
              </a:ext>
            </a:extLst>
          </p:cNvPr>
          <p:cNvCxnSpPr>
            <a:stCxn id="6" idx="1"/>
          </p:cNvCxnSpPr>
          <p:nvPr/>
        </p:nvCxnSpPr>
        <p:spPr>
          <a:xfrm flipH="1" flipV="1">
            <a:off x="5342452" y="3274142"/>
            <a:ext cx="247706" cy="20446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Tiesioji rodyklės jungtis 31">
            <a:extLst>
              <a:ext uri="{FF2B5EF4-FFF2-40B4-BE49-F238E27FC236}">
                <a16:creationId xmlns:a16="http://schemas.microsoft.com/office/drawing/2014/main" id="{65EFAFDF-E952-592A-D563-D6FFB654066B}"/>
              </a:ext>
            </a:extLst>
          </p:cNvPr>
          <p:cNvCxnSpPr>
            <a:stCxn id="6" idx="3"/>
          </p:cNvCxnSpPr>
          <p:nvPr/>
        </p:nvCxnSpPr>
        <p:spPr>
          <a:xfrm flipH="1">
            <a:off x="5409080" y="4465857"/>
            <a:ext cx="181078" cy="13441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Tiesioji rodyklės jungtis 34">
            <a:extLst>
              <a:ext uri="{FF2B5EF4-FFF2-40B4-BE49-F238E27FC236}">
                <a16:creationId xmlns:a16="http://schemas.microsoft.com/office/drawing/2014/main" id="{3C924F6A-AB59-7C1A-61F3-3C3AE18E3748}"/>
              </a:ext>
            </a:extLst>
          </p:cNvPr>
          <p:cNvCxnSpPr>
            <a:stCxn id="6" idx="2"/>
          </p:cNvCxnSpPr>
          <p:nvPr/>
        </p:nvCxnSpPr>
        <p:spPr>
          <a:xfrm flipH="1" flipV="1">
            <a:off x="5168189" y="3972232"/>
            <a:ext cx="200224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Septyniakampis 37">
            <a:extLst>
              <a:ext uri="{FF2B5EF4-FFF2-40B4-BE49-F238E27FC236}">
                <a16:creationId xmlns:a16="http://schemas.microsoft.com/office/drawing/2014/main" id="{32131AC2-5101-ADCD-487D-5162229B0A85}"/>
              </a:ext>
            </a:extLst>
          </p:cNvPr>
          <p:cNvSpPr/>
          <p:nvPr/>
        </p:nvSpPr>
        <p:spPr>
          <a:xfrm>
            <a:off x="6322783" y="3405377"/>
            <a:ext cx="350781" cy="306910"/>
          </a:xfrm>
          <a:prstGeom prst="heptagon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pic>
        <p:nvPicPr>
          <p:cNvPr id="39" name="Paveikslėlis 38">
            <a:extLst>
              <a:ext uri="{FF2B5EF4-FFF2-40B4-BE49-F238E27FC236}">
                <a16:creationId xmlns:a16="http://schemas.microsoft.com/office/drawing/2014/main" id="{0EE41CCA-CFCE-7991-0412-FC54C739EF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3083" y="3260857"/>
            <a:ext cx="409700" cy="351860"/>
          </a:xfrm>
          <a:prstGeom prst="rect">
            <a:avLst/>
          </a:prstGeom>
        </p:spPr>
      </p:pic>
      <p:pic>
        <p:nvPicPr>
          <p:cNvPr id="40" name="Paveikslėlis 39">
            <a:extLst>
              <a:ext uri="{FF2B5EF4-FFF2-40B4-BE49-F238E27FC236}">
                <a16:creationId xmlns:a16="http://schemas.microsoft.com/office/drawing/2014/main" id="{62A58E4F-04BF-4146-E102-99104238C7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8311" y="3403765"/>
            <a:ext cx="443906" cy="381237"/>
          </a:xfrm>
          <a:prstGeom prst="rect">
            <a:avLst/>
          </a:prstGeom>
        </p:spPr>
      </p:pic>
      <p:pic>
        <p:nvPicPr>
          <p:cNvPr id="41" name="Paveikslėlis 40">
            <a:extLst>
              <a:ext uri="{FF2B5EF4-FFF2-40B4-BE49-F238E27FC236}">
                <a16:creationId xmlns:a16="http://schemas.microsoft.com/office/drawing/2014/main" id="{72776983-39A9-51CB-3549-3435C8FC5D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3500" y="4147841"/>
            <a:ext cx="401776" cy="345055"/>
          </a:xfrm>
          <a:prstGeom prst="rect">
            <a:avLst/>
          </a:prstGeom>
        </p:spPr>
      </p:pic>
      <p:pic>
        <p:nvPicPr>
          <p:cNvPr id="42" name="Paveikslėlis 41">
            <a:extLst>
              <a:ext uri="{FF2B5EF4-FFF2-40B4-BE49-F238E27FC236}">
                <a16:creationId xmlns:a16="http://schemas.microsoft.com/office/drawing/2014/main" id="{B894E416-3F3A-C182-6CFF-45E4B552C9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68413" y="3797099"/>
            <a:ext cx="367924" cy="321313"/>
          </a:xfrm>
          <a:prstGeom prst="rect">
            <a:avLst/>
          </a:prstGeom>
        </p:spPr>
      </p:pic>
      <p:pic>
        <p:nvPicPr>
          <p:cNvPr id="43" name="Paveikslėlis 42">
            <a:extLst>
              <a:ext uri="{FF2B5EF4-FFF2-40B4-BE49-F238E27FC236}">
                <a16:creationId xmlns:a16="http://schemas.microsoft.com/office/drawing/2014/main" id="{9393A6F8-3806-AC98-B8DA-9BA5F4A665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98173" y="3769656"/>
            <a:ext cx="410632" cy="348756"/>
          </a:xfrm>
          <a:prstGeom prst="rect">
            <a:avLst/>
          </a:prstGeom>
        </p:spPr>
      </p:pic>
      <p:pic>
        <p:nvPicPr>
          <p:cNvPr id="44" name="Paveikslėlis 43">
            <a:extLst>
              <a:ext uri="{FF2B5EF4-FFF2-40B4-BE49-F238E27FC236}">
                <a16:creationId xmlns:a16="http://schemas.microsoft.com/office/drawing/2014/main" id="{A2AECF2E-6EB9-0450-59BD-7772F02A6F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3457" y="4108231"/>
            <a:ext cx="426785" cy="381491"/>
          </a:xfrm>
          <a:prstGeom prst="rect">
            <a:avLst/>
          </a:prstGeom>
        </p:spPr>
      </p:pic>
      <p:pic>
        <p:nvPicPr>
          <p:cNvPr id="45" name="Paveikslėlis 44">
            <a:extLst>
              <a:ext uri="{FF2B5EF4-FFF2-40B4-BE49-F238E27FC236}">
                <a16:creationId xmlns:a16="http://schemas.microsoft.com/office/drawing/2014/main" id="{7A640631-A2E9-6881-1EF4-20FF0F3DD1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38051" y="4307335"/>
            <a:ext cx="391581" cy="332576"/>
          </a:xfrm>
          <a:prstGeom prst="rect">
            <a:avLst/>
          </a:prstGeom>
        </p:spPr>
      </p:pic>
      <p:sp>
        <p:nvSpPr>
          <p:cNvPr id="49" name="Stačiakampis: suapvalinti kampai 48">
            <a:extLst>
              <a:ext uri="{FF2B5EF4-FFF2-40B4-BE49-F238E27FC236}">
                <a16:creationId xmlns:a16="http://schemas.microsoft.com/office/drawing/2014/main" id="{B91C5480-39E4-A4A7-D060-1E57E31CD753}"/>
              </a:ext>
            </a:extLst>
          </p:cNvPr>
          <p:cNvSpPr/>
          <p:nvPr/>
        </p:nvSpPr>
        <p:spPr>
          <a:xfrm>
            <a:off x="8465574" y="2035277"/>
            <a:ext cx="3434146" cy="66859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2400" dirty="0"/>
              <a:t>Istorinės sąsajos</a:t>
            </a:r>
          </a:p>
        </p:txBody>
      </p:sp>
      <p:cxnSp>
        <p:nvCxnSpPr>
          <p:cNvPr id="51" name="Tiesioji rodyklės jungtis 50">
            <a:extLst>
              <a:ext uri="{FF2B5EF4-FFF2-40B4-BE49-F238E27FC236}">
                <a16:creationId xmlns:a16="http://schemas.microsoft.com/office/drawing/2014/main" id="{9044EACE-2CED-9BE1-1C6C-DFE5EE7F59CF}"/>
              </a:ext>
            </a:extLst>
          </p:cNvPr>
          <p:cNvCxnSpPr>
            <a:stCxn id="49" idx="1"/>
          </p:cNvCxnSpPr>
          <p:nvPr/>
        </p:nvCxnSpPr>
        <p:spPr>
          <a:xfrm flipH="1">
            <a:off x="6342909" y="2369574"/>
            <a:ext cx="2122665" cy="33429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3" name="Tiesioji rodyklės jungtis 52">
            <a:extLst>
              <a:ext uri="{FF2B5EF4-FFF2-40B4-BE49-F238E27FC236}">
                <a16:creationId xmlns:a16="http://schemas.microsoft.com/office/drawing/2014/main" id="{0F9F6602-5989-962B-5F35-E1BDB1F039B1}"/>
              </a:ext>
            </a:extLst>
          </p:cNvPr>
          <p:cNvCxnSpPr>
            <a:cxnSpLocks/>
            <a:stCxn id="49" idx="1"/>
            <a:endCxn id="15" idx="7"/>
          </p:cNvCxnSpPr>
          <p:nvPr/>
        </p:nvCxnSpPr>
        <p:spPr>
          <a:xfrm flipH="1">
            <a:off x="7560658" y="2369574"/>
            <a:ext cx="904916" cy="144874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4" name="Stačiakampis: suapvalinti kampai 53">
            <a:extLst>
              <a:ext uri="{FF2B5EF4-FFF2-40B4-BE49-F238E27FC236}">
                <a16:creationId xmlns:a16="http://schemas.microsoft.com/office/drawing/2014/main" id="{4AB0B20B-41A6-90EF-9A5A-0D5494E4643C}"/>
              </a:ext>
            </a:extLst>
          </p:cNvPr>
          <p:cNvSpPr/>
          <p:nvPr/>
        </p:nvSpPr>
        <p:spPr>
          <a:xfrm>
            <a:off x="2113935" y="1612490"/>
            <a:ext cx="3228517" cy="7004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2400" dirty="0"/>
              <a:t>Priežasčių paaiškinimas</a:t>
            </a:r>
          </a:p>
        </p:txBody>
      </p:sp>
      <p:cxnSp>
        <p:nvCxnSpPr>
          <p:cNvPr id="56" name="Tiesioji rodyklės jungtis 55">
            <a:extLst>
              <a:ext uri="{FF2B5EF4-FFF2-40B4-BE49-F238E27FC236}">
                <a16:creationId xmlns:a16="http://schemas.microsoft.com/office/drawing/2014/main" id="{1EFCB87A-057B-62B0-8B70-5983AB71C75C}"/>
              </a:ext>
            </a:extLst>
          </p:cNvPr>
          <p:cNvCxnSpPr>
            <a:cxnSpLocks/>
            <a:stCxn id="54" idx="3"/>
          </p:cNvCxnSpPr>
          <p:nvPr/>
        </p:nvCxnSpPr>
        <p:spPr>
          <a:xfrm>
            <a:off x="5342452" y="1962694"/>
            <a:ext cx="704386" cy="142897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8" name="Tiesioji rodyklės jungtis 57">
            <a:extLst>
              <a:ext uri="{FF2B5EF4-FFF2-40B4-BE49-F238E27FC236}">
                <a16:creationId xmlns:a16="http://schemas.microsoft.com/office/drawing/2014/main" id="{48FCAA6A-FC4F-F05C-D3FF-0B0EF7C35E60}"/>
              </a:ext>
            </a:extLst>
          </p:cNvPr>
          <p:cNvCxnSpPr>
            <a:stCxn id="54" idx="3"/>
          </p:cNvCxnSpPr>
          <p:nvPr/>
        </p:nvCxnSpPr>
        <p:spPr>
          <a:xfrm>
            <a:off x="5342452" y="1962694"/>
            <a:ext cx="232578" cy="20077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2" name="Tiesioji rodyklės jungtis 61">
            <a:extLst>
              <a:ext uri="{FF2B5EF4-FFF2-40B4-BE49-F238E27FC236}">
                <a16:creationId xmlns:a16="http://schemas.microsoft.com/office/drawing/2014/main" id="{B4AD92BA-DB57-617D-B065-76C3666307DD}"/>
              </a:ext>
            </a:extLst>
          </p:cNvPr>
          <p:cNvCxnSpPr>
            <a:stCxn id="54" idx="3"/>
          </p:cNvCxnSpPr>
          <p:nvPr/>
        </p:nvCxnSpPr>
        <p:spPr>
          <a:xfrm>
            <a:off x="5342452" y="1962694"/>
            <a:ext cx="393885" cy="165002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4" name="Tiesioji rodyklės jungtis 63">
            <a:extLst>
              <a:ext uri="{FF2B5EF4-FFF2-40B4-BE49-F238E27FC236}">
                <a16:creationId xmlns:a16="http://schemas.microsoft.com/office/drawing/2014/main" id="{C2DCF5A1-64DF-68E5-8B71-929D12B8896A}"/>
              </a:ext>
            </a:extLst>
          </p:cNvPr>
          <p:cNvCxnSpPr>
            <a:stCxn id="54" idx="3"/>
            <a:endCxn id="8" idx="0"/>
          </p:cNvCxnSpPr>
          <p:nvPr/>
        </p:nvCxnSpPr>
        <p:spPr>
          <a:xfrm flipH="1">
            <a:off x="5127523" y="1962694"/>
            <a:ext cx="214929" cy="8438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6" name="Tiesioji rodyklės jungtis 65">
            <a:extLst>
              <a:ext uri="{FF2B5EF4-FFF2-40B4-BE49-F238E27FC236}">
                <a16:creationId xmlns:a16="http://schemas.microsoft.com/office/drawing/2014/main" id="{FE459B51-A8C3-E9A9-271E-B5AA96EEC5A3}"/>
              </a:ext>
            </a:extLst>
          </p:cNvPr>
          <p:cNvCxnSpPr>
            <a:stCxn id="54" idx="3"/>
            <a:endCxn id="10" idx="1"/>
          </p:cNvCxnSpPr>
          <p:nvPr/>
        </p:nvCxnSpPr>
        <p:spPr>
          <a:xfrm>
            <a:off x="5342452" y="1962694"/>
            <a:ext cx="589231" cy="5930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7" name="Stačiakampis: suapvalinti kampai 66">
            <a:extLst>
              <a:ext uri="{FF2B5EF4-FFF2-40B4-BE49-F238E27FC236}">
                <a16:creationId xmlns:a16="http://schemas.microsoft.com/office/drawing/2014/main" id="{45037F0E-F93F-C334-3B0E-B499A7F22D48}"/>
              </a:ext>
            </a:extLst>
          </p:cNvPr>
          <p:cNvSpPr/>
          <p:nvPr/>
        </p:nvSpPr>
        <p:spPr>
          <a:xfrm>
            <a:off x="1219202" y="3797099"/>
            <a:ext cx="2900260" cy="8428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2400" dirty="0"/>
              <a:t>Lėmusios aplinkybės</a:t>
            </a:r>
          </a:p>
        </p:txBody>
      </p:sp>
      <p:cxnSp>
        <p:nvCxnSpPr>
          <p:cNvPr id="69" name="Tiesioji rodyklės jungtis 68">
            <a:extLst>
              <a:ext uri="{FF2B5EF4-FFF2-40B4-BE49-F238E27FC236}">
                <a16:creationId xmlns:a16="http://schemas.microsoft.com/office/drawing/2014/main" id="{A46CF35C-A752-F466-721E-4F43BF96CD16}"/>
              </a:ext>
            </a:extLst>
          </p:cNvPr>
          <p:cNvCxnSpPr>
            <a:cxnSpLocks/>
            <a:stCxn id="67" idx="3"/>
            <a:endCxn id="11" idx="2"/>
          </p:cNvCxnSpPr>
          <p:nvPr/>
        </p:nvCxnSpPr>
        <p:spPr>
          <a:xfrm flipV="1">
            <a:off x="4119462" y="4007855"/>
            <a:ext cx="539671" cy="2106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1" name="Tiesioji rodyklės jungtis 70">
            <a:extLst>
              <a:ext uri="{FF2B5EF4-FFF2-40B4-BE49-F238E27FC236}">
                <a16:creationId xmlns:a16="http://schemas.microsoft.com/office/drawing/2014/main" id="{88DD4564-FFEA-F471-2540-33DB507C1A67}"/>
              </a:ext>
            </a:extLst>
          </p:cNvPr>
          <p:cNvCxnSpPr>
            <a:stCxn id="67" idx="3"/>
            <a:endCxn id="12" idx="1"/>
          </p:cNvCxnSpPr>
          <p:nvPr/>
        </p:nvCxnSpPr>
        <p:spPr>
          <a:xfrm>
            <a:off x="4119462" y="4218505"/>
            <a:ext cx="878392" cy="42347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4" name="Tiesioji rodyklės jungtis 73">
            <a:extLst>
              <a:ext uri="{FF2B5EF4-FFF2-40B4-BE49-F238E27FC236}">
                <a16:creationId xmlns:a16="http://schemas.microsoft.com/office/drawing/2014/main" id="{40E68379-E236-14EB-FE48-3A1C0CA9D53A}"/>
              </a:ext>
            </a:extLst>
          </p:cNvPr>
          <p:cNvCxnSpPr>
            <a:stCxn id="67" idx="3"/>
            <a:endCxn id="42" idx="1"/>
          </p:cNvCxnSpPr>
          <p:nvPr/>
        </p:nvCxnSpPr>
        <p:spPr>
          <a:xfrm flipV="1">
            <a:off x="4119462" y="3970414"/>
            <a:ext cx="1368849" cy="24809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6" name="Tiesioji rodyklės jungtis 75">
            <a:extLst>
              <a:ext uri="{FF2B5EF4-FFF2-40B4-BE49-F238E27FC236}">
                <a16:creationId xmlns:a16="http://schemas.microsoft.com/office/drawing/2014/main" id="{C5266586-13FE-A4D5-BE38-196F26977B02}"/>
              </a:ext>
            </a:extLst>
          </p:cNvPr>
          <p:cNvCxnSpPr>
            <a:stCxn id="67" idx="3"/>
          </p:cNvCxnSpPr>
          <p:nvPr/>
        </p:nvCxnSpPr>
        <p:spPr>
          <a:xfrm>
            <a:off x="4119462" y="4218505"/>
            <a:ext cx="1616875" cy="888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7" name="Stačiakampis: suapvalinti kampai 76">
            <a:extLst>
              <a:ext uri="{FF2B5EF4-FFF2-40B4-BE49-F238E27FC236}">
                <a16:creationId xmlns:a16="http://schemas.microsoft.com/office/drawing/2014/main" id="{64602C4D-4EA2-41D8-EAC2-50F08D21DE0B}"/>
              </a:ext>
            </a:extLst>
          </p:cNvPr>
          <p:cNvSpPr/>
          <p:nvPr/>
        </p:nvSpPr>
        <p:spPr>
          <a:xfrm>
            <a:off x="8141110" y="5067895"/>
            <a:ext cx="3293806" cy="66859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2400" dirty="0"/>
              <a:t>Panašumai ir skirtumai</a:t>
            </a:r>
          </a:p>
        </p:txBody>
      </p:sp>
      <p:cxnSp>
        <p:nvCxnSpPr>
          <p:cNvPr id="79" name="Tiesioji rodyklės jungtis 78">
            <a:extLst>
              <a:ext uri="{FF2B5EF4-FFF2-40B4-BE49-F238E27FC236}">
                <a16:creationId xmlns:a16="http://schemas.microsoft.com/office/drawing/2014/main" id="{A8C8FBAE-FE6C-1463-1ED6-B93EAAC8E2AD}"/>
              </a:ext>
            </a:extLst>
          </p:cNvPr>
          <p:cNvCxnSpPr>
            <a:stCxn id="77" idx="1"/>
          </p:cNvCxnSpPr>
          <p:nvPr/>
        </p:nvCxnSpPr>
        <p:spPr>
          <a:xfrm flipH="1" flipV="1">
            <a:off x="6587613" y="4385187"/>
            <a:ext cx="1553497" cy="101700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1" name="Tiesioji rodyklės jungtis 80">
            <a:extLst>
              <a:ext uri="{FF2B5EF4-FFF2-40B4-BE49-F238E27FC236}">
                <a16:creationId xmlns:a16="http://schemas.microsoft.com/office/drawing/2014/main" id="{DA4A6627-40BF-452A-90F9-3CD919F562DC}"/>
              </a:ext>
            </a:extLst>
          </p:cNvPr>
          <p:cNvCxnSpPr>
            <a:stCxn id="77" idx="1"/>
          </p:cNvCxnSpPr>
          <p:nvPr/>
        </p:nvCxnSpPr>
        <p:spPr>
          <a:xfrm flipH="1" flipV="1">
            <a:off x="6718315" y="3966695"/>
            <a:ext cx="1422795" cy="143549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3" name="Tiesioji rodyklės jungtis 82">
            <a:extLst>
              <a:ext uri="{FF2B5EF4-FFF2-40B4-BE49-F238E27FC236}">
                <a16:creationId xmlns:a16="http://schemas.microsoft.com/office/drawing/2014/main" id="{F0FC5DE3-B9BF-9325-461C-DFFC7D0669DB}"/>
              </a:ext>
            </a:extLst>
          </p:cNvPr>
          <p:cNvCxnSpPr>
            <a:stCxn id="77" idx="1"/>
          </p:cNvCxnSpPr>
          <p:nvPr/>
        </p:nvCxnSpPr>
        <p:spPr>
          <a:xfrm flipH="1" flipV="1">
            <a:off x="6072829" y="4544393"/>
            <a:ext cx="2068281" cy="85779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4" name="Stačiakampis: suapvalinti kampai 83">
            <a:extLst>
              <a:ext uri="{FF2B5EF4-FFF2-40B4-BE49-F238E27FC236}">
                <a16:creationId xmlns:a16="http://schemas.microsoft.com/office/drawing/2014/main" id="{DC48CE0F-C4AF-D229-0937-79446A24BEC9}"/>
              </a:ext>
            </a:extLst>
          </p:cNvPr>
          <p:cNvSpPr/>
          <p:nvPr/>
        </p:nvSpPr>
        <p:spPr>
          <a:xfrm>
            <a:off x="8701548" y="3478608"/>
            <a:ext cx="3057833" cy="90657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2400" dirty="0"/>
              <a:t>Pasekmės, jų paaiškinimas</a:t>
            </a:r>
          </a:p>
        </p:txBody>
      </p:sp>
      <p:cxnSp>
        <p:nvCxnSpPr>
          <p:cNvPr id="88" name="Tiesioji rodyklės jungtis 87">
            <a:extLst>
              <a:ext uri="{FF2B5EF4-FFF2-40B4-BE49-F238E27FC236}">
                <a16:creationId xmlns:a16="http://schemas.microsoft.com/office/drawing/2014/main" id="{7D06D0D4-DA00-4D82-74E9-42FBE6D9AB8F}"/>
              </a:ext>
            </a:extLst>
          </p:cNvPr>
          <p:cNvCxnSpPr>
            <a:cxnSpLocks/>
            <a:stCxn id="84" idx="1"/>
          </p:cNvCxnSpPr>
          <p:nvPr/>
        </p:nvCxnSpPr>
        <p:spPr>
          <a:xfrm flipH="1" flipV="1">
            <a:off x="6498173" y="3595385"/>
            <a:ext cx="2203375" cy="3365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1" name="Tiesioji rodyklės jungtis 90">
            <a:extLst>
              <a:ext uri="{FF2B5EF4-FFF2-40B4-BE49-F238E27FC236}">
                <a16:creationId xmlns:a16="http://schemas.microsoft.com/office/drawing/2014/main" id="{EFEB601F-7614-C469-7857-9B11628308D8}"/>
              </a:ext>
            </a:extLst>
          </p:cNvPr>
          <p:cNvCxnSpPr>
            <a:stCxn id="84" idx="1"/>
          </p:cNvCxnSpPr>
          <p:nvPr/>
        </p:nvCxnSpPr>
        <p:spPr>
          <a:xfrm flipH="1">
            <a:off x="6633267" y="3931898"/>
            <a:ext cx="2068281" cy="30711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3" name="Stačiakampis: suapvalinti kampai 92">
            <a:extLst>
              <a:ext uri="{FF2B5EF4-FFF2-40B4-BE49-F238E27FC236}">
                <a16:creationId xmlns:a16="http://schemas.microsoft.com/office/drawing/2014/main" id="{24CAA0C6-9C8B-37E4-64B2-24BABE6CDBEE}"/>
              </a:ext>
            </a:extLst>
          </p:cNvPr>
          <p:cNvSpPr/>
          <p:nvPr/>
        </p:nvSpPr>
        <p:spPr>
          <a:xfrm>
            <a:off x="639097" y="4997608"/>
            <a:ext cx="4020036" cy="655722"/>
          </a:xfrm>
          <a:prstGeom prst="round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dirty="0">
                <a:solidFill>
                  <a:schemeClr val="tx1"/>
                </a:solidFill>
              </a:rPr>
              <a:t>Istorijos žinios: mokinių papildomai pateikti faktai</a:t>
            </a:r>
          </a:p>
        </p:txBody>
      </p:sp>
      <p:sp>
        <p:nvSpPr>
          <p:cNvPr id="94" name="Stačiakampis: suapvalinti kampai 93">
            <a:extLst>
              <a:ext uri="{FF2B5EF4-FFF2-40B4-BE49-F238E27FC236}">
                <a16:creationId xmlns:a16="http://schemas.microsoft.com/office/drawing/2014/main" id="{0D75C492-0D18-B076-BDE3-B7F385361A69}"/>
              </a:ext>
            </a:extLst>
          </p:cNvPr>
          <p:cNvSpPr/>
          <p:nvPr/>
        </p:nvSpPr>
        <p:spPr>
          <a:xfrm>
            <a:off x="639098" y="5690106"/>
            <a:ext cx="4020036" cy="80276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dirty="0"/>
              <a:t>Šaltinių teiginių ir mokinių papildomai pateiktų </a:t>
            </a:r>
            <a:r>
              <a:rPr lang="lt-LT"/>
              <a:t>faktų </a:t>
            </a:r>
            <a:r>
              <a:rPr lang="lt-LT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analizė</a:t>
            </a:r>
          </a:p>
          <a:p>
            <a:pPr algn="ctr"/>
            <a:r>
              <a:rPr lang="lt-LT"/>
              <a:t> </a:t>
            </a:r>
            <a:r>
              <a:rPr lang="lt-LT" dirty="0"/>
              <a:t>(</a:t>
            </a:r>
            <a:r>
              <a:rPr lang="lt-LT" i="1" dirty="0"/>
              <a:t>kompleksinis supratimas</a:t>
            </a:r>
            <a:r>
              <a:rPr lang="lt-LT" dirty="0"/>
              <a:t>)</a:t>
            </a:r>
          </a:p>
        </p:txBody>
      </p:sp>
      <p:sp>
        <p:nvSpPr>
          <p:cNvPr id="95" name="Kairysis laužtinis skliaustas 94">
            <a:extLst>
              <a:ext uri="{FF2B5EF4-FFF2-40B4-BE49-F238E27FC236}">
                <a16:creationId xmlns:a16="http://schemas.microsoft.com/office/drawing/2014/main" id="{B8BAC57B-07D1-28E6-82F1-565C0D334B79}"/>
              </a:ext>
            </a:extLst>
          </p:cNvPr>
          <p:cNvSpPr/>
          <p:nvPr/>
        </p:nvSpPr>
        <p:spPr>
          <a:xfrm>
            <a:off x="458019" y="4891926"/>
            <a:ext cx="2321004" cy="1725183"/>
          </a:xfrm>
          <a:prstGeom prst="lef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97" name="Dešinysis laužtinis skliaustas 96">
            <a:extLst>
              <a:ext uri="{FF2B5EF4-FFF2-40B4-BE49-F238E27FC236}">
                <a16:creationId xmlns:a16="http://schemas.microsoft.com/office/drawing/2014/main" id="{CFF1A14C-CF34-297C-E899-8557F60237A9}"/>
              </a:ext>
            </a:extLst>
          </p:cNvPr>
          <p:cNvSpPr/>
          <p:nvPr/>
        </p:nvSpPr>
        <p:spPr>
          <a:xfrm>
            <a:off x="2828715" y="4883410"/>
            <a:ext cx="2018658" cy="1733699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3" name="Stačiakampis: suapvalinti kampai 2">
            <a:extLst>
              <a:ext uri="{FF2B5EF4-FFF2-40B4-BE49-F238E27FC236}">
                <a16:creationId xmlns:a16="http://schemas.microsoft.com/office/drawing/2014/main" id="{3C6BF993-639A-48E5-A002-E73CE184F734}"/>
              </a:ext>
            </a:extLst>
          </p:cNvPr>
          <p:cNvSpPr/>
          <p:nvPr/>
        </p:nvSpPr>
        <p:spPr>
          <a:xfrm>
            <a:off x="5938051" y="5896782"/>
            <a:ext cx="3724109" cy="66859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2400" dirty="0">
                <a:solidFill>
                  <a:schemeClr val="tx1"/>
                </a:solidFill>
              </a:rPr>
              <a:t>Vertinimas (argumentuotas) </a:t>
            </a:r>
            <a:r>
              <a:rPr lang="lt-LT" dirty="0"/>
              <a:t> </a:t>
            </a:r>
          </a:p>
        </p:txBody>
      </p:sp>
      <p:cxnSp>
        <p:nvCxnSpPr>
          <p:cNvPr id="17" name="Tiesioji rodyklės jungtis 16">
            <a:extLst>
              <a:ext uri="{FF2B5EF4-FFF2-40B4-BE49-F238E27FC236}">
                <a16:creationId xmlns:a16="http://schemas.microsoft.com/office/drawing/2014/main" id="{7DDABA11-F100-4C28-A201-BBB2235BD9AD}"/>
              </a:ext>
            </a:extLst>
          </p:cNvPr>
          <p:cNvCxnSpPr>
            <a:cxnSpLocks/>
            <a:stCxn id="3" idx="0"/>
          </p:cNvCxnSpPr>
          <p:nvPr/>
        </p:nvCxnSpPr>
        <p:spPr>
          <a:xfrm flipH="1" flipV="1">
            <a:off x="7404242" y="4385188"/>
            <a:ext cx="395864" cy="151159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Tiesioji rodyklės jungtis 20">
            <a:extLst>
              <a:ext uri="{FF2B5EF4-FFF2-40B4-BE49-F238E27FC236}">
                <a16:creationId xmlns:a16="http://schemas.microsoft.com/office/drawing/2014/main" id="{564D5FD5-3F00-4121-949A-31607AAB1D62}"/>
              </a:ext>
            </a:extLst>
          </p:cNvPr>
          <p:cNvCxnSpPr>
            <a:cxnSpLocks/>
            <a:stCxn id="3" idx="0"/>
          </p:cNvCxnSpPr>
          <p:nvPr/>
        </p:nvCxnSpPr>
        <p:spPr>
          <a:xfrm flipH="1" flipV="1">
            <a:off x="6622472" y="4352592"/>
            <a:ext cx="1177634" cy="154419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Tiesioji rodyklės jungtis 24">
            <a:extLst>
              <a:ext uri="{FF2B5EF4-FFF2-40B4-BE49-F238E27FC236}">
                <a16:creationId xmlns:a16="http://schemas.microsoft.com/office/drawing/2014/main" id="{E75C25A9-C90C-4425-9B81-AFA835CC1DB6}"/>
              </a:ext>
            </a:extLst>
          </p:cNvPr>
          <p:cNvCxnSpPr>
            <a:cxnSpLocks/>
            <a:stCxn id="3" idx="0"/>
          </p:cNvCxnSpPr>
          <p:nvPr/>
        </p:nvCxnSpPr>
        <p:spPr>
          <a:xfrm flipH="1" flipV="1">
            <a:off x="6216548" y="4554146"/>
            <a:ext cx="1583558" cy="134263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Tiesioji rodyklės jungtis 28">
            <a:extLst>
              <a:ext uri="{FF2B5EF4-FFF2-40B4-BE49-F238E27FC236}">
                <a16:creationId xmlns:a16="http://schemas.microsoft.com/office/drawing/2014/main" id="{E0A88C43-4991-4955-84EA-536B3D5FACE1}"/>
              </a:ext>
            </a:extLst>
          </p:cNvPr>
          <p:cNvCxnSpPr>
            <a:cxnSpLocks/>
            <a:stCxn id="3" idx="0"/>
            <a:endCxn id="13" idx="5"/>
          </p:cNvCxnSpPr>
          <p:nvPr/>
        </p:nvCxnSpPr>
        <p:spPr>
          <a:xfrm flipH="1" flipV="1">
            <a:off x="6272354" y="5369670"/>
            <a:ext cx="1527752" cy="52711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70233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BF2F30D-D059-4461-81E7-024AFEFBF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dirty="0"/>
              <a:t>Kriterijus: Analizė</a:t>
            </a:r>
            <a:br>
              <a:rPr lang="lt-LT" sz="3600" dirty="0"/>
            </a:br>
            <a:r>
              <a:rPr lang="lt-LT" sz="3600" dirty="0"/>
              <a:t>Kaip mokyti(s)?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6BE75F2D-4CD6-4655-B37F-8D8406E5A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dirty="0">
                <a:solidFill>
                  <a:schemeClr val="accent6"/>
                </a:solidFill>
              </a:rPr>
              <a:t>Tikslinga pateikti užduotis, kurios reikalautų:</a:t>
            </a:r>
          </a:p>
          <a:p>
            <a:r>
              <a:rPr lang="lt-LT" dirty="0">
                <a:solidFill>
                  <a:schemeClr val="accent6"/>
                </a:solidFill>
              </a:rPr>
              <a:t>Rasti panašumus ir skirtumus (palyginti)</a:t>
            </a:r>
          </a:p>
          <a:p>
            <a:r>
              <a:rPr lang="lt-LT" dirty="0">
                <a:solidFill>
                  <a:schemeClr val="accent6"/>
                </a:solidFill>
              </a:rPr>
              <a:t>Apibūdinti lėmusias aplinkybes </a:t>
            </a:r>
          </a:p>
          <a:p>
            <a:r>
              <a:rPr lang="lt-LT" dirty="0">
                <a:solidFill>
                  <a:schemeClr val="accent6"/>
                </a:solidFill>
              </a:rPr>
              <a:t>Nustatyti ir paaiškinti priežastis</a:t>
            </a:r>
          </a:p>
          <a:p>
            <a:r>
              <a:rPr lang="lt-LT" dirty="0">
                <a:solidFill>
                  <a:schemeClr val="accent6"/>
                </a:solidFill>
              </a:rPr>
              <a:t>Nurodyti pasekmes</a:t>
            </a:r>
          </a:p>
          <a:p>
            <a:r>
              <a:rPr lang="lt-LT" dirty="0">
                <a:solidFill>
                  <a:schemeClr val="accent6"/>
                </a:solidFill>
              </a:rPr>
              <a:t>Vertinti pateikiant argumentus</a:t>
            </a:r>
          </a:p>
          <a:p>
            <a:pPr marL="0" indent="0">
              <a:buNone/>
            </a:pPr>
            <a:endParaRPr lang="lt-LT" dirty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lt-LT" dirty="0">
                <a:solidFill>
                  <a:schemeClr val="accent6"/>
                </a:solidFill>
              </a:rPr>
              <a:t>Apibendrinant: </a:t>
            </a:r>
            <a:r>
              <a:rPr lang="lt-LT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sieti su istoriniu kontekstu („</a:t>
            </a:r>
            <a:r>
              <a:rPr lang="lt-LT" i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formuoti žinių sistemą</a:t>
            </a:r>
            <a:r>
              <a:rPr lang="lt-LT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“)</a:t>
            </a:r>
          </a:p>
          <a:p>
            <a:endParaRPr lang="lt-LT" dirty="0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407F0825-5700-4E3A-ACD1-D6BFEBEB3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30F489-3BE4-4394-B3A6-A281D9EB78C5}" type="slidenum">
              <a:rPr kumimoji="0" lang="lt-LT" sz="1800" b="0" i="0" u="none" strike="noStrike" kern="1200" cap="none" spc="0" normalizeH="0" baseline="0" noProof="0" smtClean="0">
                <a:ln>
                  <a:noFill/>
                </a:ln>
                <a:solidFill>
                  <a:srgbClr val="2F63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lt-LT" sz="1800" b="0" i="0" u="none" strike="noStrike" kern="1200" cap="none" spc="0" normalizeH="0" baseline="0" noProof="0">
              <a:ln>
                <a:noFill/>
              </a:ln>
              <a:solidFill>
                <a:srgbClr val="2F6335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8981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C5DA322E-E7A6-CBBC-8A8C-D5C69D3FA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dirty="0"/>
              <a:t>Terminų paaiškinimas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6CD94717-76A6-D603-6DF6-55CE860C95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120"/>
            <a:ext cx="10515600" cy="515175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lt-LT" sz="3000" b="1" i="1" dirty="0"/>
              <a:t>Samprotauti</a:t>
            </a:r>
          </a:p>
          <a:p>
            <a:pPr marL="514350" indent="-514350">
              <a:buAutoNum type="arabicPeriod"/>
            </a:pPr>
            <a:r>
              <a:rPr lang="lt-LT" sz="3000" dirty="0"/>
              <a:t>Protauti, mąstyti, galvoti.</a:t>
            </a:r>
          </a:p>
          <a:p>
            <a:pPr marL="514350" indent="-514350">
              <a:buAutoNum type="arabicPeriod"/>
            </a:pPr>
            <a:r>
              <a:rPr lang="lt-LT" sz="3000" dirty="0"/>
              <a:t>Numanyti, spėti.</a:t>
            </a:r>
          </a:p>
          <a:p>
            <a:pPr marL="0" indent="0">
              <a:buNone/>
            </a:pPr>
            <a:r>
              <a:rPr lang="lt-LT" sz="2200" dirty="0">
                <a:hlinkClick r:id="rId2"/>
              </a:rPr>
              <a:t>http://www.lkz.lt/?zodis=samprotauti&amp;id=24011840000</a:t>
            </a:r>
            <a:r>
              <a:rPr lang="lt-LT" sz="2200" dirty="0"/>
              <a:t> </a:t>
            </a:r>
          </a:p>
          <a:p>
            <a:pPr marL="514350" indent="-514350">
              <a:buAutoNum type="arabicPeriod"/>
            </a:pPr>
            <a:endParaRPr lang="lt-LT" dirty="0"/>
          </a:p>
          <a:p>
            <a:pPr marL="0" indent="0">
              <a:buNone/>
            </a:pPr>
            <a:r>
              <a:rPr lang="lt-LT" sz="3000" b="1" i="1" dirty="0"/>
              <a:t>Samprotavimas</a:t>
            </a:r>
            <a:r>
              <a:rPr lang="lt-LT" sz="3000" dirty="0"/>
              <a:t> – tokio tipo tekstas, kuriame atskleidžiami įvairūs apmąstymai, apibendrinimai, veikėjų veiksmų ir poelgių vertinimas ir pan.</a:t>
            </a:r>
          </a:p>
          <a:p>
            <a:pPr marL="0" indent="0">
              <a:buNone/>
            </a:pPr>
            <a:r>
              <a:rPr lang="lt-LT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Samprotaujant aptariami dalykai nuosekliai </a:t>
            </a:r>
            <a:r>
              <a:rPr lang="lt-LT" sz="3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argumentuojami</a:t>
            </a:r>
            <a:r>
              <a:rPr lang="lt-LT" sz="3000" dirty="0"/>
              <a:t>: </a:t>
            </a:r>
            <a:r>
              <a:rPr lang="lt-LT" sz="3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plėtojami teiginiai</a:t>
            </a:r>
            <a:r>
              <a:rPr lang="lt-LT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jie </a:t>
            </a:r>
            <a:r>
              <a:rPr lang="lt-LT" sz="3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pagrindžiami</a:t>
            </a:r>
            <a:r>
              <a:rPr lang="lt-LT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lt-LT" sz="3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polemizuojama</a:t>
            </a:r>
            <a:r>
              <a:rPr lang="lt-LT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su kitokiomis sampratomis, </a:t>
            </a:r>
            <a:r>
              <a:rPr lang="lt-LT" sz="3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vertinama</a:t>
            </a:r>
            <a:r>
              <a:rPr lang="lt-LT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ir </a:t>
            </a:r>
            <a:r>
              <a:rPr lang="lt-LT" sz="3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daromos išvados</a:t>
            </a:r>
            <a:r>
              <a:rPr lang="lt-LT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Mintis grindžiant argumentais privalu išaiškinti, </a:t>
            </a:r>
            <a:r>
              <a:rPr lang="lt-LT" sz="3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kodėl taip manoma</a:t>
            </a:r>
            <a:r>
              <a:rPr lang="lt-LT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lt-LT" sz="3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kas lemia </a:t>
            </a:r>
            <a:r>
              <a:rPr lang="lt-LT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šį reiškinį, kokios galimos jo </a:t>
            </a:r>
            <a:r>
              <a:rPr lang="lt-LT" sz="3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pasekmės</a:t>
            </a:r>
            <a:r>
              <a:rPr lang="lt-LT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>
              <a:buNone/>
            </a:pPr>
            <a:r>
              <a:rPr lang="lt-LT" sz="2000" dirty="0">
                <a:hlinkClick r:id="rId3"/>
              </a:rPr>
              <a:t>https://lietuviu7-8.mkp.emokykla.lt/lt/mo/zinynas/samprotavimas/</a:t>
            </a:r>
            <a:r>
              <a:rPr lang="lt-LT" sz="2000" dirty="0"/>
              <a:t> </a:t>
            </a:r>
          </a:p>
          <a:p>
            <a:pPr marL="0" indent="0">
              <a:buNone/>
            </a:pPr>
            <a:endParaRPr lang="lt-LT" dirty="0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F58530F7-A7B7-805B-E7AD-EBC5AA255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30F489-3BE4-4394-B3A6-A281D9EB78C5}" type="slidenum">
              <a:rPr kumimoji="0" lang="lt-LT" sz="1800" b="0" i="0" u="none" strike="noStrike" kern="1200" cap="none" spc="0" normalizeH="0" baseline="0" noProof="0" smtClean="0">
                <a:ln>
                  <a:noFill/>
                </a:ln>
                <a:solidFill>
                  <a:srgbClr val="2F63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lt-LT" sz="1800" b="0" i="0" u="none" strike="noStrike" kern="1200" cap="none" spc="0" normalizeH="0" baseline="0" noProof="0">
              <a:ln>
                <a:noFill/>
              </a:ln>
              <a:solidFill>
                <a:srgbClr val="2F6335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13506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847F7490-A14C-8CA4-283D-B0F9DE358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dirty="0"/>
              <a:t>Kriterijus: Rašinio struktūra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2D795B75-116D-32DE-829B-664AD65A0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lt-LT" sz="800" dirty="0"/>
          </a:p>
          <a:p>
            <a:pPr algn="just"/>
            <a:endParaRPr lang="lt-LT" sz="800" dirty="0"/>
          </a:p>
          <a:p>
            <a:pPr algn="just"/>
            <a:endParaRPr lang="lt-LT" sz="800" dirty="0"/>
          </a:p>
          <a:p>
            <a:pPr algn="just"/>
            <a:endParaRPr lang="lt-LT" sz="800" dirty="0"/>
          </a:p>
          <a:p>
            <a:pPr algn="just"/>
            <a:endParaRPr lang="lt-LT" sz="800" dirty="0"/>
          </a:p>
          <a:p>
            <a:pPr algn="just"/>
            <a:endParaRPr lang="lt-LT" sz="800" dirty="0"/>
          </a:p>
          <a:p>
            <a:pPr algn="just"/>
            <a:endParaRPr lang="lt-LT" sz="800" dirty="0"/>
          </a:p>
          <a:p>
            <a:pPr algn="just"/>
            <a:endParaRPr lang="lt-LT" sz="800" dirty="0"/>
          </a:p>
          <a:p>
            <a:pPr algn="just"/>
            <a:endParaRPr lang="lt-LT" sz="800" dirty="0"/>
          </a:p>
          <a:p>
            <a:pPr algn="just"/>
            <a:endParaRPr lang="lt-LT" sz="800" dirty="0"/>
          </a:p>
          <a:p>
            <a:pPr marL="0" indent="0" algn="just">
              <a:buNone/>
            </a:pPr>
            <a:r>
              <a:rPr lang="lt-LT" dirty="0"/>
              <a:t>„</a:t>
            </a:r>
            <a:r>
              <a:rPr lang="lt-LT" b="1" i="1" dirty="0"/>
              <a:t>Įvade pateikta aiški ir konkreti pagrindinė tezė</a:t>
            </a:r>
            <a:r>
              <a:rPr lang="lt-LT" dirty="0"/>
              <a:t>“</a:t>
            </a:r>
          </a:p>
          <a:p>
            <a:pPr algn="just"/>
            <a:r>
              <a:rPr lang="lt-LT" dirty="0"/>
              <a:t>Dėl nedidelės rašinio apimties siūloma jį pradėti nuo tezės</a:t>
            </a:r>
          </a:p>
          <a:p>
            <a:pPr algn="just"/>
            <a:r>
              <a:rPr lang="lt-LT" dirty="0"/>
              <a:t>Tezė atspindi rašančiojo požiūrį, kurį reikalinga pagrįsti </a:t>
            </a:r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F66EAAC2-7545-2097-C29A-5F7B22A86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30F489-3BE4-4394-B3A6-A281D9EB78C5}" type="slidenum">
              <a:rPr kumimoji="0" lang="lt-LT" sz="1800" b="0" i="0" u="none" strike="noStrike" kern="1200" cap="none" spc="0" normalizeH="0" baseline="0" noProof="0" smtClean="0">
                <a:ln>
                  <a:noFill/>
                </a:ln>
                <a:solidFill>
                  <a:srgbClr val="2F63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lt-LT" sz="1800" b="0" i="0" u="none" strike="noStrike" kern="1200" cap="none" spc="0" normalizeH="0" baseline="0" noProof="0">
              <a:ln>
                <a:noFill/>
              </a:ln>
              <a:solidFill>
                <a:srgbClr val="2F6335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tačiakampis 4">
            <a:extLst>
              <a:ext uri="{FF2B5EF4-FFF2-40B4-BE49-F238E27FC236}">
                <a16:creationId xmlns:a16="http://schemas.microsoft.com/office/drawing/2014/main" id="{78298C6A-B9D5-5734-C45E-D9376BD27A57}"/>
              </a:ext>
            </a:extLst>
          </p:cNvPr>
          <p:cNvSpPr/>
          <p:nvPr/>
        </p:nvSpPr>
        <p:spPr>
          <a:xfrm>
            <a:off x="838200" y="1825625"/>
            <a:ext cx="10515600" cy="174348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lt-L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Įvade pateikta aiški ir konkreti pagrindinė tezė; dėstymo dalis planinga,</a:t>
            </a:r>
            <a:r>
              <a:rPr lang="lt-LT" sz="2800" spc="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tinkamas skaidymas</a:t>
            </a:r>
            <a:r>
              <a:rPr lang="lt-LT" sz="2800" spc="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pastraipomis, užtikrintas</a:t>
            </a:r>
            <a:r>
              <a:rPr lang="lt-LT" sz="2800" spc="-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vientisumas; baigiamojoje dalyje apibendrinimas dera su</a:t>
            </a:r>
            <a:r>
              <a:rPr lang="lt-LT" sz="2800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pagrindine</a:t>
            </a:r>
            <a:r>
              <a:rPr lang="lt-LT" sz="2800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teze ir dalinėmis išvadomis. Įskaitomas, tvarkingas raštas.</a:t>
            </a:r>
            <a:endParaRPr lang="lt-LT" sz="2800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202721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71F96283-B1C5-C521-63E9-2F2B284B5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dirty="0"/>
              <a:t>Kriterijus: Rašinio struktūra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9D8B25FB-A48C-09EE-25D8-3007CA2D4B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lt-LT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lt-LT" sz="2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ėstymo dalis planinga,</a:t>
            </a:r>
            <a:r>
              <a:rPr lang="lt-LT" sz="2800" b="1" i="1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sz="2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tinkamas skaidymas</a:t>
            </a:r>
            <a:r>
              <a:rPr lang="lt-LT" sz="2800" b="1" i="1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sz="2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pastraipomis</a:t>
            </a:r>
            <a:r>
              <a:rPr lang="lt-L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</a:p>
          <a:p>
            <a:r>
              <a:rPr lang="lt-LT">
                <a:ea typeface="Calibri" panose="020F0502020204030204" pitchFamily="34" charset="0"/>
                <a:cs typeface="Times New Roman" panose="02020603050405020304" pitchFamily="18" charset="0"/>
              </a:rPr>
              <a:t>Pastraipa - </a:t>
            </a:r>
            <a:r>
              <a:rPr lang="lt-LT" b="0" i="0" dirty="0">
                <a:solidFill>
                  <a:srgbClr val="333333"/>
                </a:solidFill>
                <a:effectLst/>
              </a:rPr>
              <a:t>rišlių sakinių grupė, siejama vienos pagrindinės minties</a:t>
            </a:r>
          </a:p>
          <a:p>
            <a:r>
              <a:rPr lang="lt-LT" dirty="0">
                <a:solidFill>
                  <a:srgbClr val="333333"/>
                </a:solidFill>
              </a:rPr>
              <a:t>Pastraipos galima struktūra:</a:t>
            </a:r>
          </a:p>
          <a:p>
            <a:pPr marL="0" indent="0">
              <a:buNone/>
            </a:pPr>
            <a:r>
              <a:rPr lang="lt-LT" dirty="0">
                <a:solidFill>
                  <a:srgbClr val="333333"/>
                </a:solidFill>
              </a:rPr>
              <a:t>    - </a:t>
            </a:r>
            <a:r>
              <a:rPr lang="lt-LT" i="1" dirty="0">
                <a:solidFill>
                  <a:srgbClr val="333333"/>
                </a:solidFill>
              </a:rPr>
              <a:t>pastraipos pradžia</a:t>
            </a:r>
            <a:r>
              <a:rPr lang="lt-LT" dirty="0">
                <a:solidFill>
                  <a:srgbClr val="333333"/>
                </a:solidFill>
              </a:rPr>
              <a:t>: tezė (pagrindinis sakinys)</a:t>
            </a:r>
          </a:p>
          <a:p>
            <a:pPr marL="0" indent="0">
              <a:buNone/>
            </a:pPr>
            <a:r>
              <a:rPr lang="lt-LT" dirty="0">
                <a:solidFill>
                  <a:srgbClr val="333333"/>
                </a:solidFill>
              </a:rPr>
              <a:t>    - </a:t>
            </a:r>
            <a:r>
              <a:rPr lang="lt-LT" i="1" dirty="0">
                <a:solidFill>
                  <a:srgbClr val="333333"/>
                </a:solidFill>
              </a:rPr>
              <a:t>pastraipos dėstomoji dalis</a:t>
            </a:r>
            <a:r>
              <a:rPr lang="lt-LT" dirty="0">
                <a:solidFill>
                  <a:srgbClr val="333333"/>
                </a:solidFill>
              </a:rPr>
              <a:t>: aiškinamieji sakiniai (šaltinių teiginiai + žinios + vertinimai)</a:t>
            </a:r>
          </a:p>
          <a:p>
            <a:pPr marL="0" indent="0">
              <a:buNone/>
            </a:pPr>
            <a:r>
              <a:rPr lang="lt-LT" dirty="0">
                <a:solidFill>
                  <a:srgbClr val="333333"/>
                </a:solidFill>
              </a:rPr>
              <a:t>    - </a:t>
            </a:r>
            <a:r>
              <a:rPr lang="lt-LT" i="1" dirty="0">
                <a:solidFill>
                  <a:srgbClr val="333333"/>
                </a:solidFill>
              </a:rPr>
              <a:t>pastraipos pabaiga</a:t>
            </a:r>
            <a:r>
              <a:rPr lang="lt-LT" dirty="0">
                <a:solidFill>
                  <a:srgbClr val="333333"/>
                </a:solidFill>
              </a:rPr>
              <a:t>: dalinė išvada (apibendrinimas)</a:t>
            </a:r>
            <a:endParaRPr lang="lt-LT" dirty="0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B9602914-EB60-FFE2-2233-7AEB34868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30F489-3BE4-4394-B3A6-A281D9EB78C5}" type="slidenum">
              <a:rPr kumimoji="0" lang="lt-LT" sz="1800" b="0" i="0" u="none" strike="noStrike" kern="1200" cap="none" spc="0" normalizeH="0" baseline="0" noProof="0" smtClean="0">
                <a:ln>
                  <a:noFill/>
                </a:ln>
                <a:solidFill>
                  <a:srgbClr val="2F63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lt-LT" sz="1800" b="0" i="0" u="none" strike="noStrike" kern="1200" cap="none" spc="0" normalizeH="0" baseline="0" noProof="0">
              <a:ln>
                <a:noFill/>
              </a:ln>
              <a:solidFill>
                <a:srgbClr val="2F6335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22500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17D2C8A9-82CB-73CB-31A5-75CD21C77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dirty="0"/>
              <a:t>Kriterijus: Rašinio struktūra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2858E7F4-4277-1024-2B96-3D95BC74B3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6152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lt-LT" dirty="0"/>
              <a:t>„</a:t>
            </a:r>
            <a:r>
              <a:rPr lang="lt-LT" sz="3000" b="1" i="1" dirty="0"/>
              <a:t>Baigiamojoje dalyje apibendrinimas dera su pagrindine teze ir dalinėmis išvadomis</a:t>
            </a:r>
            <a:r>
              <a:rPr lang="lt-LT" sz="3000" dirty="0"/>
              <a:t>“</a:t>
            </a:r>
          </a:p>
          <a:p>
            <a:r>
              <a:rPr lang="lt-LT" sz="3000" dirty="0"/>
              <a:t>Galutinis apibendrinimas sudarytas iš pagrindinės tezės pakartojimo + jos pagrindimo dalinėmis išvadomis.</a:t>
            </a:r>
          </a:p>
          <a:p>
            <a:pPr marL="0" indent="0">
              <a:buNone/>
            </a:pPr>
            <a:r>
              <a:rPr lang="lt-LT" sz="3000" dirty="0"/>
              <a:t>Pavyzdys:</a:t>
            </a:r>
          </a:p>
          <a:p>
            <a:pPr marL="0" indent="0">
              <a:buNone/>
            </a:pPr>
            <a:r>
              <a:rPr lang="lt-LT" sz="3000" i="1" dirty="0"/>
              <a:t>Tezė</a:t>
            </a:r>
            <a:r>
              <a:rPr lang="lt-LT" sz="3000" dirty="0"/>
              <a:t>: </a:t>
            </a:r>
            <a:r>
              <a:rPr lang="lt-LT" sz="3000" dirty="0">
                <a:solidFill>
                  <a:srgbClr val="FF0000"/>
                </a:solidFill>
              </a:rPr>
              <a:t>AAAAAAA</a:t>
            </a:r>
          </a:p>
          <a:p>
            <a:pPr marL="0" indent="0">
              <a:buNone/>
            </a:pPr>
            <a:r>
              <a:rPr lang="lt-LT" sz="3000" i="1" dirty="0"/>
              <a:t>Galutinis apibendrinimas</a:t>
            </a:r>
            <a:r>
              <a:rPr lang="lt-LT" sz="3000" dirty="0"/>
              <a:t>: </a:t>
            </a:r>
          </a:p>
          <a:p>
            <a:pPr marL="0" indent="0">
              <a:buNone/>
            </a:pPr>
            <a:r>
              <a:rPr lang="lt-LT" sz="3000" dirty="0">
                <a:solidFill>
                  <a:srgbClr val="FF0000"/>
                </a:solidFill>
              </a:rPr>
              <a:t>AAAAAAA</a:t>
            </a:r>
            <a:r>
              <a:rPr lang="lt-LT" sz="3000" dirty="0"/>
              <a:t>, nes [</a:t>
            </a:r>
            <a:r>
              <a:rPr lang="lt-LT" sz="3000" dirty="0">
                <a:solidFill>
                  <a:schemeClr val="accent1"/>
                </a:solidFill>
              </a:rPr>
              <a:t>1 dalinė išvada</a:t>
            </a:r>
            <a:r>
              <a:rPr lang="lt-LT" sz="3000" dirty="0"/>
              <a:t>]...[</a:t>
            </a:r>
            <a:r>
              <a:rPr lang="lt-LT" sz="3000" dirty="0">
                <a:solidFill>
                  <a:srgbClr val="00B050"/>
                </a:solidFill>
              </a:rPr>
              <a:t>2 dalinė išvada</a:t>
            </a:r>
            <a:r>
              <a:rPr lang="lt-LT" sz="3000" dirty="0"/>
              <a:t>]...[</a:t>
            </a:r>
            <a:r>
              <a:rPr lang="lt-LT" sz="3000" dirty="0">
                <a:solidFill>
                  <a:srgbClr val="FFC000"/>
                </a:solidFill>
              </a:rPr>
              <a:t>3dalinė išvada</a:t>
            </a:r>
            <a:r>
              <a:rPr lang="lt-LT" sz="3000" dirty="0"/>
              <a:t>]...</a:t>
            </a:r>
          </a:p>
          <a:p>
            <a:pPr marL="0" indent="0">
              <a:buNone/>
            </a:pPr>
            <a:endParaRPr lang="lt-LT" sz="3000" dirty="0"/>
          </a:p>
          <a:p>
            <a:pPr marL="0" indent="0">
              <a:buNone/>
            </a:pPr>
            <a:r>
              <a:rPr lang="lt-LT" sz="3000" b="1" i="1" dirty="0"/>
              <a:t>„Įskaitomas, tvarkingas raštas“</a:t>
            </a:r>
          </a:p>
          <a:p>
            <a:endParaRPr lang="lt-LT" dirty="0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1AC1E85E-004E-583A-FDDE-E70B53FFC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30F489-3BE4-4394-B3A6-A281D9EB78C5}" type="slidenum">
              <a:rPr kumimoji="0" lang="lt-LT" sz="1800" b="0" i="0" u="none" strike="noStrike" kern="1200" cap="none" spc="0" normalizeH="0" baseline="0" noProof="0" smtClean="0">
                <a:ln>
                  <a:noFill/>
                </a:ln>
                <a:solidFill>
                  <a:srgbClr val="2F63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lt-LT" sz="1800" b="0" i="0" u="none" strike="noStrike" kern="1200" cap="none" spc="0" normalizeH="0" baseline="0" noProof="0">
              <a:ln>
                <a:noFill/>
              </a:ln>
              <a:solidFill>
                <a:srgbClr val="2F6335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88422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9AD489F1-D2CF-4F8D-B600-963B34ABA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dirty="0"/>
              <a:t>Istorijos rašinio struktūra (1)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5403695B-CD99-4111-9AB1-4AD33DDAD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5850"/>
          </a:xfrm>
        </p:spPr>
        <p:txBody>
          <a:bodyPr>
            <a:normAutofit/>
          </a:bodyPr>
          <a:lstStyle/>
          <a:p>
            <a:endParaRPr lang="lt-LT" sz="1200" dirty="0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EFFFE395-9EF7-4311-BAF0-51AAF785C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30F489-3BE4-4394-B3A6-A281D9EB78C5}" type="slidenum">
              <a:rPr kumimoji="0" lang="lt-LT" sz="1800" b="0" i="0" u="none" strike="noStrike" kern="1200" cap="none" spc="0" normalizeH="0" baseline="0" noProof="0" smtClean="0">
                <a:ln>
                  <a:noFill/>
                </a:ln>
                <a:solidFill>
                  <a:srgbClr val="2F63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lt-LT" sz="1800" b="0" i="0" u="none" strike="noStrike" kern="1200" cap="none" spc="0" normalizeH="0" baseline="0" noProof="0">
              <a:ln>
                <a:noFill/>
              </a:ln>
              <a:solidFill>
                <a:srgbClr val="2F6335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tačiakampis: suapvalinti kampai 4">
            <a:extLst>
              <a:ext uri="{FF2B5EF4-FFF2-40B4-BE49-F238E27FC236}">
                <a16:creationId xmlns:a16="http://schemas.microsoft.com/office/drawing/2014/main" id="{053DEE4C-3C55-4AD1-A353-10112885FAB5}"/>
              </a:ext>
            </a:extLst>
          </p:cNvPr>
          <p:cNvSpPr/>
          <p:nvPr/>
        </p:nvSpPr>
        <p:spPr>
          <a:xfrm>
            <a:off x="1209674" y="1825625"/>
            <a:ext cx="2371725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dirty="0"/>
              <a:t>Šaltinis</a:t>
            </a:r>
          </a:p>
        </p:txBody>
      </p:sp>
      <p:sp>
        <p:nvSpPr>
          <p:cNvPr id="6" name="Stačiakampis: suapvalinti kampai 5">
            <a:extLst>
              <a:ext uri="{FF2B5EF4-FFF2-40B4-BE49-F238E27FC236}">
                <a16:creationId xmlns:a16="http://schemas.microsoft.com/office/drawing/2014/main" id="{8277B0D9-C854-4624-A3A5-0D096048C678}"/>
              </a:ext>
            </a:extLst>
          </p:cNvPr>
          <p:cNvSpPr/>
          <p:nvPr/>
        </p:nvSpPr>
        <p:spPr>
          <a:xfrm>
            <a:off x="1243011" y="3086894"/>
            <a:ext cx="2305049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dirty="0"/>
              <a:t>Šaltinis</a:t>
            </a:r>
          </a:p>
        </p:txBody>
      </p:sp>
      <p:sp>
        <p:nvSpPr>
          <p:cNvPr id="7" name="Stačiakampis: suapvalinti kampai 6">
            <a:extLst>
              <a:ext uri="{FF2B5EF4-FFF2-40B4-BE49-F238E27FC236}">
                <a16:creationId xmlns:a16="http://schemas.microsoft.com/office/drawing/2014/main" id="{99AD2AEB-B227-428A-A4D2-F47F90CE21F8}"/>
              </a:ext>
            </a:extLst>
          </p:cNvPr>
          <p:cNvSpPr/>
          <p:nvPr/>
        </p:nvSpPr>
        <p:spPr>
          <a:xfrm>
            <a:off x="1276350" y="4348163"/>
            <a:ext cx="2305049" cy="9144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dirty="0"/>
              <a:t>Šaltinis</a:t>
            </a:r>
          </a:p>
        </p:txBody>
      </p:sp>
      <p:sp>
        <p:nvSpPr>
          <p:cNvPr id="8" name="Stačiakampis: suapvalinti kampai 7">
            <a:extLst>
              <a:ext uri="{FF2B5EF4-FFF2-40B4-BE49-F238E27FC236}">
                <a16:creationId xmlns:a16="http://schemas.microsoft.com/office/drawing/2014/main" id="{A09B68A9-FE3F-41FD-A478-131D90C76654}"/>
              </a:ext>
            </a:extLst>
          </p:cNvPr>
          <p:cNvSpPr/>
          <p:nvPr/>
        </p:nvSpPr>
        <p:spPr>
          <a:xfrm>
            <a:off x="1276350" y="5581649"/>
            <a:ext cx="2305049" cy="92392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dirty="0"/>
              <a:t>Šaltinis</a:t>
            </a:r>
          </a:p>
        </p:txBody>
      </p:sp>
      <p:sp>
        <p:nvSpPr>
          <p:cNvPr id="9" name="Stačiakampis: suapvalinti kampai 8">
            <a:extLst>
              <a:ext uri="{FF2B5EF4-FFF2-40B4-BE49-F238E27FC236}">
                <a16:creationId xmlns:a16="http://schemas.microsoft.com/office/drawing/2014/main" id="{2BCBE938-5F58-496B-A7EF-DA3510C90F53}"/>
              </a:ext>
            </a:extLst>
          </p:cNvPr>
          <p:cNvSpPr/>
          <p:nvPr/>
        </p:nvSpPr>
        <p:spPr>
          <a:xfrm>
            <a:off x="6534150" y="1912937"/>
            <a:ext cx="4819650" cy="47783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dirty="0"/>
              <a:t>Įvadas</a:t>
            </a:r>
          </a:p>
        </p:txBody>
      </p:sp>
      <p:sp>
        <p:nvSpPr>
          <p:cNvPr id="10" name="Stačiakampis: suapvalinti kampai 9">
            <a:extLst>
              <a:ext uri="{FF2B5EF4-FFF2-40B4-BE49-F238E27FC236}">
                <a16:creationId xmlns:a16="http://schemas.microsoft.com/office/drawing/2014/main" id="{5339E29D-F9B8-4DA6-991A-1B98C0A97CC7}"/>
              </a:ext>
            </a:extLst>
          </p:cNvPr>
          <p:cNvSpPr/>
          <p:nvPr/>
        </p:nvSpPr>
        <p:spPr>
          <a:xfrm>
            <a:off x="6577015" y="6189662"/>
            <a:ext cx="4776786" cy="53181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dirty="0"/>
              <a:t>Apibendrinimas</a:t>
            </a:r>
          </a:p>
        </p:txBody>
      </p:sp>
      <p:sp>
        <p:nvSpPr>
          <p:cNvPr id="11" name="Stačiakampis: suapvalinti kampai 10">
            <a:extLst>
              <a:ext uri="{FF2B5EF4-FFF2-40B4-BE49-F238E27FC236}">
                <a16:creationId xmlns:a16="http://schemas.microsoft.com/office/drawing/2014/main" id="{AAE3CD71-D47D-441B-BF5D-813BE813FED3}"/>
              </a:ext>
            </a:extLst>
          </p:cNvPr>
          <p:cNvSpPr/>
          <p:nvPr/>
        </p:nvSpPr>
        <p:spPr>
          <a:xfrm>
            <a:off x="6543675" y="2466975"/>
            <a:ext cx="4810125" cy="19145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dirty="0"/>
              <a:t>Dėstomoji dalis (1)</a:t>
            </a:r>
          </a:p>
        </p:txBody>
      </p:sp>
      <p:sp>
        <p:nvSpPr>
          <p:cNvPr id="12" name="Stačiakampis: suapvalinti kampai 11">
            <a:extLst>
              <a:ext uri="{FF2B5EF4-FFF2-40B4-BE49-F238E27FC236}">
                <a16:creationId xmlns:a16="http://schemas.microsoft.com/office/drawing/2014/main" id="{4982604A-5C8F-4C91-8F70-2EC033AAD2E8}"/>
              </a:ext>
            </a:extLst>
          </p:cNvPr>
          <p:cNvSpPr/>
          <p:nvPr/>
        </p:nvSpPr>
        <p:spPr>
          <a:xfrm>
            <a:off x="6577014" y="4476751"/>
            <a:ext cx="4776786" cy="161766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dirty="0"/>
              <a:t>Dėstomoji dalis (2)</a:t>
            </a:r>
          </a:p>
        </p:txBody>
      </p:sp>
      <p:cxnSp>
        <p:nvCxnSpPr>
          <p:cNvPr id="14" name="Tiesioji rodyklės jungtis 13">
            <a:extLst>
              <a:ext uri="{FF2B5EF4-FFF2-40B4-BE49-F238E27FC236}">
                <a16:creationId xmlns:a16="http://schemas.microsoft.com/office/drawing/2014/main" id="{B2D96F81-4AD0-416E-BA9E-337250E79A50}"/>
              </a:ext>
            </a:extLst>
          </p:cNvPr>
          <p:cNvCxnSpPr/>
          <p:nvPr/>
        </p:nvCxnSpPr>
        <p:spPr>
          <a:xfrm>
            <a:off x="3581399" y="2257425"/>
            <a:ext cx="2838451" cy="10096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Tiesioji rodyklės jungtis 15">
            <a:extLst>
              <a:ext uri="{FF2B5EF4-FFF2-40B4-BE49-F238E27FC236}">
                <a16:creationId xmlns:a16="http://schemas.microsoft.com/office/drawing/2014/main" id="{8D8EBF20-A561-44AD-95D9-800D5589F3FC}"/>
              </a:ext>
            </a:extLst>
          </p:cNvPr>
          <p:cNvCxnSpPr/>
          <p:nvPr/>
        </p:nvCxnSpPr>
        <p:spPr>
          <a:xfrm flipV="1">
            <a:off x="3581399" y="3343275"/>
            <a:ext cx="2819401" cy="23812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Tiesioji rodyklės jungtis 17">
            <a:extLst>
              <a:ext uri="{FF2B5EF4-FFF2-40B4-BE49-F238E27FC236}">
                <a16:creationId xmlns:a16="http://schemas.microsoft.com/office/drawing/2014/main" id="{8A01B6DB-546A-4453-B613-1925B123EFF7}"/>
              </a:ext>
            </a:extLst>
          </p:cNvPr>
          <p:cNvCxnSpPr/>
          <p:nvPr/>
        </p:nvCxnSpPr>
        <p:spPr>
          <a:xfrm>
            <a:off x="3581399" y="4800600"/>
            <a:ext cx="2895601" cy="4619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Tiesioji rodyklės jungtis 19">
            <a:extLst>
              <a:ext uri="{FF2B5EF4-FFF2-40B4-BE49-F238E27FC236}">
                <a16:creationId xmlns:a16="http://schemas.microsoft.com/office/drawing/2014/main" id="{C6848AE7-4212-4CD9-9C47-A1A27CB122FB}"/>
              </a:ext>
            </a:extLst>
          </p:cNvPr>
          <p:cNvCxnSpPr/>
          <p:nvPr/>
        </p:nvCxnSpPr>
        <p:spPr>
          <a:xfrm flipV="1">
            <a:off x="3581399" y="5438775"/>
            <a:ext cx="2952751" cy="69532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70574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D14A2703-5875-4D39-849F-1FE75D13B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71009"/>
          </a:xfrm>
        </p:spPr>
        <p:txBody>
          <a:bodyPr>
            <a:normAutofit/>
          </a:bodyPr>
          <a:lstStyle/>
          <a:p>
            <a:r>
              <a:rPr lang="lt-LT" sz="2800" dirty="0"/>
              <a:t>Istorijos rašinio struktūra (2)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C884F356-174C-4BCF-B72E-433C50BD1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2138"/>
            <a:ext cx="10515600" cy="4765675"/>
          </a:xfrm>
        </p:spPr>
        <p:txBody>
          <a:bodyPr>
            <a:normAutofit/>
          </a:bodyPr>
          <a:lstStyle/>
          <a:p>
            <a:endParaRPr lang="lt-LT" sz="1200" dirty="0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0ADC2E97-3062-4251-9297-22D3B15CE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30F489-3BE4-4394-B3A6-A281D9EB78C5}" type="slidenum">
              <a:rPr kumimoji="0" lang="lt-LT" sz="1800" b="0" i="0" u="none" strike="noStrike" kern="1200" cap="none" spc="0" normalizeH="0" baseline="0" noProof="0" smtClean="0">
                <a:ln>
                  <a:noFill/>
                </a:ln>
                <a:solidFill>
                  <a:srgbClr val="2F63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lt-LT" sz="1800" b="0" i="0" u="none" strike="noStrike" kern="1200" cap="none" spc="0" normalizeH="0" baseline="0" noProof="0">
              <a:ln>
                <a:noFill/>
              </a:ln>
              <a:solidFill>
                <a:srgbClr val="2F6335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tačiakampis: suapvalinti kampai 4">
            <a:extLst>
              <a:ext uri="{FF2B5EF4-FFF2-40B4-BE49-F238E27FC236}">
                <a16:creationId xmlns:a16="http://schemas.microsoft.com/office/drawing/2014/main" id="{0E2DDD9B-5BCB-4D6D-9F49-558D2D2BECEE}"/>
              </a:ext>
            </a:extLst>
          </p:cNvPr>
          <p:cNvSpPr/>
          <p:nvPr/>
        </p:nvSpPr>
        <p:spPr>
          <a:xfrm>
            <a:off x="1028700" y="1876425"/>
            <a:ext cx="2447925" cy="952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dirty="0"/>
              <a:t>Šaltinis</a:t>
            </a:r>
          </a:p>
        </p:txBody>
      </p:sp>
      <p:sp>
        <p:nvSpPr>
          <p:cNvPr id="6" name="Stačiakampis: suapvalinti kampai 5">
            <a:extLst>
              <a:ext uri="{FF2B5EF4-FFF2-40B4-BE49-F238E27FC236}">
                <a16:creationId xmlns:a16="http://schemas.microsoft.com/office/drawing/2014/main" id="{DDE39356-8E10-41EF-A168-5DAFF03CA02B}"/>
              </a:ext>
            </a:extLst>
          </p:cNvPr>
          <p:cNvSpPr/>
          <p:nvPr/>
        </p:nvSpPr>
        <p:spPr>
          <a:xfrm>
            <a:off x="1028700" y="3076575"/>
            <a:ext cx="2447925" cy="952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dirty="0"/>
              <a:t>Šaltinis</a:t>
            </a:r>
          </a:p>
        </p:txBody>
      </p:sp>
      <p:sp>
        <p:nvSpPr>
          <p:cNvPr id="7" name="Stačiakampis: suapvalinti kampai 6">
            <a:extLst>
              <a:ext uri="{FF2B5EF4-FFF2-40B4-BE49-F238E27FC236}">
                <a16:creationId xmlns:a16="http://schemas.microsoft.com/office/drawing/2014/main" id="{4DAD94FF-933B-44BD-AA19-AC72C262167C}"/>
              </a:ext>
            </a:extLst>
          </p:cNvPr>
          <p:cNvSpPr/>
          <p:nvPr/>
        </p:nvSpPr>
        <p:spPr>
          <a:xfrm>
            <a:off x="1028700" y="4238625"/>
            <a:ext cx="2447925" cy="94297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dirty="0"/>
              <a:t>Šaltinis</a:t>
            </a:r>
          </a:p>
        </p:txBody>
      </p:sp>
      <p:sp>
        <p:nvSpPr>
          <p:cNvPr id="8" name="Stačiakampis: suapvalinti kampai 7">
            <a:extLst>
              <a:ext uri="{FF2B5EF4-FFF2-40B4-BE49-F238E27FC236}">
                <a16:creationId xmlns:a16="http://schemas.microsoft.com/office/drawing/2014/main" id="{1943B22D-A788-496B-9792-6B157B779917}"/>
              </a:ext>
            </a:extLst>
          </p:cNvPr>
          <p:cNvSpPr/>
          <p:nvPr/>
        </p:nvSpPr>
        <p:spPr>
          <a:xfrm>
            <a:off x="1028700" y="5438775"/>
            <a:ext cx="2447925" cy="88582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dirty="0"/>
              <a:t>Šaltinis</a:t>
            </a:r>
          </a:p>
        </p:txBody>
      </p:sp>
      <p:sp>
        <p:nvSpPr>
          <p:cNvPr id="9" name="Ovalas 8">
            <a:extLst>
              <a:ext uri="{FF2B5EF4-FFF2-40B4-BE49-F238E27FC236}">
                <a16:creationId xmlns:a16="http://schemas.microsoft.com/office/drawing/2014/main" id="{717D85FD-C0D3-43B9-AC19-4AA41C876ECD}"/>
              </a:ext>
            </a:extLst>
          </p:cNvPr>
          <p:cNvSpPr/>
          <p:nvPr/>
        </p:nvSpPr>
        <p:spPr>
          <a:xfrm>
            <a:off x="5124450" y="2476500"/>
            <a:ext cx="628650" cy="60007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28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0" name="Ovalas 9">
            <a:extLst>
              <a:ext uri="{FF2B5EF4-FFF2-40B4-BE49-F238E27FC236}">
                <a16:creationId xmlns:a16="http://schemas.microsoft.com/office/drawing/2014/main" id="{9D69DDC2-3C30-49EF-B6FB-08991F386A82}"/>
              </a:ext>
            </a:extLst>
          </p:cNvPr>
          <p:cNvSpPr/>
          <p:nvPr/>
        </p:nvSpPr>
        <p:spPr>
          <a:xfrm>
            <a:off x="5138737" y="3836420"/>
            <a:ext cx="628650" cy="600075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28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1" name="Ovalas 10">
            <a:extLst>
              <a:ext uri="{FF2B5EF4-FFF2-40B4-BE49-F238E27FC236}">
                <a16:creationId xmlns:a16="http://schemas.microsoft.com/office/drawing/2014/main" id="{C3282CCB-78A0-4870-A017-C2AC6F082019}"/>
              </a:ext>
            </a:extLst>
          </p:cNvPr>
          <p:cNvSpPr/>
          <p:nvPr/>
        </p:nvSpPr>
        <p:spPr>
          <a:xfrm>
            <a:off x="5170482" y="5281612"/>
            <a:ext cx="628650" cy="6000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2800" dirty="0">
                <a:solidFill>
                  <a:srgbClr val="FF0000"/>
                </a:solidFill>
              </a:rPr>
              <a:t>?</a:t>
            </a:r>
          </a:p>
        </p:txBody>
      </p:sp>
      <p:cxnSp>
        <p:nvCxnSpPr>
          <p:cNvPr id="13" name="Tiesioji rodyklės jungtis 12">
            <a:extLst>
              <a:ext uri="{FF2B5EF4-FFF2-40B4-BE49-F238E27FC236}">
                <a16:creationId xmlns:a16="http://schemas.microsoft.com/office/drawing/2014/main" id="{FEB4CCE3-C1D2-4E6A-8D7F-7C8151AA73F8}"/>
              </a:ext>
            </a:extLst>
          </p:cNvPr>
          <p:cNvCxnSpPr/>
          <p:nvPr/>
        </p:nvCxnSpPr>
        <p:spPr>
          <a:xfrm>
            <a:off x="3476625" y="2352675"/>
            <a:ext cx="1647825" cy="42386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Tiesioji rodyklės jungtis 14">
            <a:extLst>
              <a:ext uri="{FF2B5EF4-FFF2-40B4-BE49-F238E27FC236}">
                <a16:creationId xmlns:a16="http://schemas.microsoft.com/office/drawing/2014/main" id="{4C03AED4-2D08-4283-A607-BD6F1239C177}"/>
              </a:ext>
            </a:extLst>
          </p:cNvPr>
          <p:cNvCxnSpPr>
            <a:stCxn id="6" idx="3"/>
          </p:cNvCxnSpPr>
          <p:nvPr/>
        </p:nvCxnSpPr>
        <p:spPr>
          <a:xfrm flipV="1">
            <a:off x="3476625" y="2867025"/>
            <a:ext cx="1647825" cy="6858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Tiesioji rodyklės jungtis 16">
            <a:extLst>
              <a:ext uri="{FF2B5EF4-FFF2-40B4-BE49-F238E27FC236}">
                <a16:creationId xmlns:a16="http://schemas.microsoft.com/office/drawing/2014/main" id="{4E46A4C9-3B43-4137-A9B8-B6182073B91A}"/>
              </a:ext>
            </a:extLst>
          </p:cNvPr>
          <p:cNvCxnSpPr>
            <a:endCxn id="10" idx="1"/>
          </p:cNvCxnSpPr>
          <p:nvPr/>
        </p:nvCxnSpPr>
        <p:spPr>
          <a:xfrm>
            <a:off x="3490912" y="2383858"/>
            <a:ext cx="1739889" cy="154044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Tiesioji rodyklės jungtis 18">
            <a:extLst>
              <a:ext uri="{FF2B5EF4-FFF2-40B4-BE49-F238E27FC236}">
                <a16:creationId xmlns:a16="http://schemas.microsoft.com/office/drawing/2014/main" id="{49534F6D-BCA7-478F-9966-C1E583717000}"/>
              </a:ext>
            </a:extLst>
          </p:cNvPr>
          <p:cNvCxnSpPr>
            <a:endCxn id="11" idx="1"/>
          </p:cNvCxnSpPr>
          <p:nvPr/>
        </p:nvCxnSpPr>
        <p:spPr>
          <a:xfrm>
            <a:off x="3522657" y="2433638"/>
            <a:ext cx="1739889" cy="293585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Tiesioji rodyklės jungtis 22">
            <a:extLst>
              <a:ext uri="{FF2B5EF4-FFF2-40B4-BE49-F238E27FC236}">
                <a16:creationId xmlns:a16="http://schemas.microsoft.com/office/drawing/2014/main" id="{DBCD6237-A926-4B29-863B-93CF1A8C52C9}"/>
              </a:ext>
            </a:extLst>
          </p:cNvPr>
          <p:cNvCxnSpPr/>
          <p:nvPr/>
        </p:nvCxnSpPr>
        <p:spPr>
          <a:xfrm flipV="1">
            <a:off x="3476625" y="2986087"/>
            <a:ext cx="1647825" cy="174783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5" name="Tiesioji rodyklės jungtis 24">
            <a:extLst>
              <a:ext uri="{FF2B5EF4-FFF2-40B4-BE49-F238E27FC236}">
                <a16:creationId xmlns:a16="http://schemas.microsoft.com/office/drawing/2014/main" id="{DBC18543-0F45-4F9B-93C7-1E793EDF80B6}"/>
              </a:ext>
            </a:extLst>
          </p:cNvPr>
          <p:cNvCxnSpPr/>
          <p:nvPr/>
        </p:nvCxnSpPr>
        <p:spPr>
          <a:xfrm>
            <a:off x="3522657" y="4751670"/>
            <a:ext cx="1601793" cy="7273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7" name="Tiesioji rodyklės jungtis 26">
            <a:extLst>
              <a:ext uri="{FF2B5EF4-FFF2-40B4-BE49-F238E27FC236}">
                <a16:creationId xmlns:a16="http://schemas.microsoft.com/office/drawing/2014/main" id="{2A0FFB36-4E8C-4230-8F1C-070DE36FD7C7}"/>
              </a:ext>
            </a:extLst>
          </p:cNvPr>
          <p:cNvCxnSpPr/>
          <p:nvPr/>
        </p:nvCxnSpPr>
        <p:spPr>
          <a:xfrm flipV="1">
            <a:off x="3476625" y="5636191"/>
            <a:ext cx="1647825" cy="23662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9" name="Tiesioji rodyklės jungtis 28">
            <a:extLst>
              <a:ext uri="{FF2B5EF4-FFF2-40B4-BE49-F238E27FC236}">
                <a16:creationId xmlns:a16="http://schemas.microsoft.com/office/drawing/2014/main" id="{F6799A71-2883-4F68-B817-2016CD1AC91D}"/>
              </a:ext>
            </a:extLst>
          </p:cNvPr>
          <p:cNvCxnSpPr/>
          <p:nvPr/>
        </p:nvCxnSpPr>
        <p:spPr>
          <a:xfrm flipV="1">
            <a:off x="3522657" y="4286250"/>
            <a:ext cx="1601793" cy="159543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3" name="Tiesioji rodyklės jungtis 32">
            <a:extLst>
              <a:ext uri="{FF2B5EF4-FFF2-40B4-BE49-F238E27FC236}">
                <a16:creationId xmlns:a16="http://schemas.microsoft.com/office/drawing/2014/main" id="{7F13627B-B93C-4FD0-B1EF-E6A88162AAD8}"/>
              </a:ext>
            </a:extLst>
          </p:cNvPr>
          <p:cNvCxnSpPr/>
          <p:nvPr/>
        </p:nvCxnSpPr>
        <p:spPr>
          <a:xfrm>
            <a:off x="3522657" y="3552825"/>
            <a:ext cx="1601793" cy="56673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4" name="Rodyklė: žemyn 33">
            <a:extLst>
              <a:ext uri="{FF2B5EF4-FFF2-40B4-BE49-F238E27FC236}">
                <a16:creationId xmlns:a16="http://schemas.microsoft.com/office/drawing/2014/main" id="{7234A1F6-6005-4DD3-8719-33BB9DA8630F}"/>
              </a:ext>
            </a:extLst>
          </p:cNvPr>
          <p:cNvSpPr/>
          <p:nvPr/>
        </p:nvSpPr>
        <p:spPr>
          <a:xfrm>
            <a:off x="5262546" y="1902847"/>
            <a:ext cx="328629" cy="547686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cxnSp>
        <p:nvCxnSpPr>
          <p:cNvPr id="38" name="Tiesioji rodyklės jungtis 37">
            <a:extLst>
              <a:ext uri="{FF2B5EF4-FFF2-40B4-BE49-F238E27FC236}">
                <a16:creationId xmlns:a16="http://schemas.microsoft.com/office/drawing/2014/main" id="{27913A04-53DF-41E0-9AEB-F3BA8FB2D838}"/>
              </a:ext>
            </a:extLst>
          </p:cNvPr>
          <p:cNvCxnSpPr/>
          <p:nvPr/>
        </p:nvCxnSpPr>
        <p:spPr>
          <a:xfrm flipV="1">
            <a:off x="3476625" y="3076575"/>
            <a:ext cx="1693857" cy="26670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9" name="Stačiakampis: suapvalinti kampai 38">
            <a:extLst>
              <a:ext uri="{FF2B5EF4-FFF2-40B4-BE49-F238E27FC236}">
                <a16:creationId xmlns:a16="http://schemas.microsoft.com/office/drawing/2014/main" id="{E2F34645-3BCD-4480-9CCB-1193D984A7D4}"/>
              </a:ext>
            </a:extLst>
          </p:cNvPr>
          <p:cNvSpPr/>
          <p:nvPr/>
        </p:nvSpPr>
        <p:spPr>
          <a:xfrm>
            <a:off x="7594595" y="1849436"/>
            <a:ext cx="3790950" cy="3048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dirty="0"/>
              <a:t>Įvadas</a:t>
            </a:r>
          </a:p>
        </p:txBody>
      </p:sp>
      <p:sp>
        <p:nvSpPr>
          <p:cNvPr id="40" name="Stačiakampis: suapvalinti kampai 39">
            <a:extLst>
              <a:ext uri="{FF2B5EF4-FFF2-40B4-BE49-F238E27FC236}">
                <a16:creationId xmlns:a16="http://schemas.microsoft.com/office/drawing/2014/main" id="{A2B28EB7-6F37-4F4C-AAB8-3B4BD3A94816}"/>
              </a:ext>
            </a:extLst>
          </p:cNvPr>
          <p:cNvSpPr/>
          <p:nvPr/>
        </p:nvSpPr>
        <p:spPr>
          <a:xfrm>
            <a:off x="7572374" y="6235698"/>
            <a:ext cx="3781426" cy="396877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dirty="0"/>
              <a:t>Apibendrinimas</a:t>
            </a:r>
          </a:p>
        </p:txBody>
      </p:sp>
      <p:sp>
        <p:nvSpPr>
          <p:cNvPr id="41" name="Stačiakampis: suapvalinti kampai 40">
            <a:extLst>
              <a:ext uri="{FF2B5EF4-FFF2-40B4-BE49-F238E27FC236}">
                <a16:creationId xmlns:a16="http://schemas.microsoft.com/office/drawing/2014/main" id="{5416A268-CD07-45A9-97FD-349E6606A23F}"/>
              </a:ext>
            </a:extLst>
          </p:cNvPr>
          <p:cNvSpPr/>
          <p:nvPr/>
        </p:nvSpPr>
        <p:spPr>
          <a:xfrm>
            <a:off x="7562850" y="2165352"/>
            <a:ext cx="3790950" cy="66357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2000" dirty="0">
                <a:solidFill>
                  <a:srgbClr val="FF0000"/>
                </a:solidFill>
              </a:rPr>
              <a:t>Dėstomoji dalis</a:t>
            </a:r>
          </a:p>
        </p:txBody>
      </p:sp>
      <p:sp>
        <p:nvSpPr>
          <p:cNvPr id="42" name="Stačiakampis: suapvalinti kampai 41">
            <a:extLst>
              <a:ext uri="{FF2B5EF4-FFF2-40B4-BE49-F238E27FC236}">
                <a16:creationId xmlns:a16="http://schemas.microsoft.com/office/drawing/2014/main" id="{2097586C-8489-4AD3-95AF-2B95D654569F}"/>
              </a:ext>
            </a:extLst>
          </p:cNvPr>
          <p:cNvSpPr/>
          <p:nvPr/>
        </p:nvSpPr>
        <p:spPr>
          <a:xfrm>
            <a:off x="7572375" y="2168523"/>
            <a:ext cx="3781425" cy="66040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2000" dirty="0">
                <a:solidFill>
                  <a:schemeClr val="bg1"/>
                </a:solidFill>
              </a:rPr>
              <a:t>Dėstomoji dalis 1</a:t>
            </a:r>
          </a:p>
        </p:txBody>
      </p:sp>
      <p:sp>
        <p:nvSpPr>
          <p:cNvPr id="43" name="Stačiakampis: suapvalinti kampai 42">
            <a:extLst>
              <a:ext uri="{FF2B5EF4-FFF2-40B4-BE49-F238E27FC236}">
                <a16:creationId xmlns:a16="http://schemas.microsoft.com/office/drawing/2014/main" id="{3760D4B4-58BF-4852-8C7A-6889D8456229}"/>
              </a:ext>
            </a:extLst>
          </p:cNvPr>
          <p:cNvSpPr/>
          <p:nvPr/>
        </p:nvSpPr>
        <p:spPr>
          <a:xfrm>
            <a:off x="7572375" y="2860677"/>
            <a:ext cx="3781425" cy="91655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2000" dirty="0">
                <a:solidFill>
                  <a:srgbClr val="FFFF00"/>
                </a:solidFill>
              </a:rPr>
              <a:t>Dėstomoji dalis</a:t>
            </a:r>
          </a:p>
        </p:txBody>
      </p:sp>
      <p:sp>
        <p:nvSpPr>
          <p:cNvPr id="44" name="Stačiakampis: suapvalinti kampai 43">
            <a:extLst>
              <a:ext uri="{FF2B5EF4-FFF2-40B4-BE49-F238E27FC236}">
                <a16:creationId xmlns:a16="http://schemas.microsoft.com/office/drawing/2014/main" id="{6928A3AB-87E2-4F65-BF7C-3FDBE8E41A19}"/>
              </a:ext>
            </a:extLst>
          </p:cNvPr>
          <p:cNvSpPr/>
          <p:nvPr/>
        </p:nvSpPr>
        <p:spPr>
          <a:xfrm>
            <a:off x="7572375" y="2828924"/>
            <a:ext cx="3781425" cy="176212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2000" dirty="0">
                <a:solidFill>
                  <a:schemeClr val="bg1"/>
                </a:solidFill>
              </a:rPr>
              <a:t>Dėstomoji dalis 2</a:t>
            </a:r>
          </a:p>
        </p:txBody>
      </p:sp>
      <p:sp>
        <p:nvSpPr>
          <p:cNvPr id="45" name="Stačiakampis: suapvalinti kampai 44">
            <a:extLst>
              <a:ext uri="{FF2B5EF4-FFF2-40B4-BE49-F238E27FC236}">
                <a16:creationId xmlns:a16="http://schemas.microsoft.com/office/drawing/2014/main" id="{C318FCAF-9499-46A9-80E3-BE0111B7EE79}"/>
              </a:ext>
            </a:extLst>
          </p:cNvPr>
          <p:cNvSpPr/>
          <p:nvPr/>
        </p:nvSpPr>
        <p:spPr>
          <a:xfrm>
            <a:off x="7572375" y="4622801"/>
            <a:ext cx="3781425" cy="8963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2000" dirty="0">
                <a:solidFill>
                  <a:schemeClr val="accent2">
                    <a:lumMod val="75000"/>
                  </a:schemeClr>
                </a:solidFill>
              </a:rPr>
              <a:t>Dėstomoji dalis</a:t>
            </a:r>
          </a:p>
        </p:txBody>
      </p:sp>
      <p:sp>
        <p:nvSpPr>
          <p:cNvPr id="46" name="Stačiakampis: suapvalinti kampai 45">
            <a:extLst>
              <a:ext uri="{FF2B5EF4-FFF2-40B4-BE49-F238E27FC236}">
                <a16:creationId xmlns:a16="http://schemas.microsoft.com/office/drawing/2014/main" id="{2B9FFD5B-3A64-44A0-929D-66A0525D0ABE}"/>
              </a:ext>
            </a:extLst>
          </p:cNvPr>
          <p:cNvSpPr/>
          <p:nvPr/>
        </p:nvSpPr>
        <p:spPr>
          <a:xfrm>
            <a:off x="7572375" y="4622801"/>
            <a:ext cx="3781425" cy="16128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2000" dirty="0">
                <a:solidFill>
                  <a:schemeClr val="bg1"/>
                </a:solidFill>
              </a:rPr>
              <a:t>Dėstomoji dalis 3</a:t>
            </a:r>
          </a:p>
        </p:txBody>
      </p:sp>
      <p:sp>
        <p:nvSpPr>
          <p:cNvPr id="47" name="Kairysis laužtinis skliaustas 46">
            <a:extLst>
              <a:ext uri="{FF2B5EF4-FFF2-40B4-BE49-F238E27FC236}">
                <a16:creationId xmlns:a16="http://schemas.microsoft.com/office/drawing/2014/main" id="{F3E681CE-8488-4A44-A8BC-CFDDDBF79C20}"/>
              </a:ext>
            </a:extLst>
          </p:cNvPr>
          <p:cNvSpPr/>
          <p:nvPr/>
        </p:nvSpPr>
        <p:spPr>
          <a:xfrm>
            <a:off x="7215188" y="2165352"/>
            <a:ext cx="241312" cy="695325"/>
          </a:xfrm>
          <a:prstGeom prst="leftBracket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48" name="Kairysis laužtinis skliaustas 47">
            <a:extLst>
              <a:ext uri="{FF2B5EF4-FFF2-40B4-BE49-F238E27FC236}">
                <a16:creationId xmlns:a16="http://schemas.microsoft.com/office/drawing/2014/main" id="{4866E658-8387-4A11-8EF8-B256708D35BC}"/>
              </a:ext>
            </a:extLst>
          </p:cNvPr>
          <p:cNvSpPr/>
          <p:nvPr/>
        </p:nvSpPr>
        <p:spPr>
          <a:xfrm>
            <a:off x="7215187" y="3014662"/>
            <a:ext cx="265124" cy="1566294"/>
          </a:xfrm>
          <a:prstGeom prst="leftBracket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49" name="Kairysis laužtinis skliaustas 48">
            <a:extLst>
              <a:ext uri="{FF2B5EF4-FFF2-40B4-BE49-F238E27FC236}">
                <a16:creationId xmlns:a16="http://schemas.microsoft.com/office/drawing/2014/main" id="{7DCB5E48-10C3-4B66-8605-38319088ED19}"/>
              </a:ext>
            </a:extLst>
          </p:cNvPr>
          <p:cNvSpPr/>
          <p:nvPr/>
        </p:nvSpPr>
        <p:spPr>
          <a:xfrm>
            <a:off x="7215187" y="4710112"/>
            <a:ext cx="265124" cy="1566294"/>
          </a:xfrm>
          <a:prstGeom prst="leftBracket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lt-LT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51" name="Tiesioji rodyklės jungtis 50">
            <a:extLst>
              <a:ext uri="{FF2B5EF4-FFF2-40B4-BE49-F238E27FC236}">
                <a16:creationId xmlns:a16="http://schemas.microsoft.com/office/drawing/2014/main" id="{626A2570-E594-44EE-978C-308EAEAAC313}"/>
              </a:ext>
            </a:extLst>
          </p:cNvPr>
          <p:cNvCxnSpPr/>
          <p:nvPr/>
        </p:nvCxnSpPr>
        <p:spPr>
          <a:xfrm flipV="1">
            <a:off x="5767387" y="2562224"/>
            <a:ext cx="1338263" cy="2143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3" name="Tiesioji rodyklės jungtis 52">
            <a:extLst>
              <a:ext uri="{FF2B5EF4-FFF2-40B4-BE49-F238E27FC236}">
                <a16:creationId xmlns:a16="http://schemas.microsoft.com/office/drawing/2014/main" id="{991C18CC-DB87-42C6-AE16-0958FF5A0D40}"/>
              </a:ext>
            </a:extLst>
          </p:cNvPr>
          <p:cNvCxnSpPr/>
          <p:nvPr/>
        </p:nvCxnSpPr>
        <p:spPr>
          <a:xfrm flipV="1">
            <a:off x="5799132" y="5519168"/>
            <a:ext cx="1306518" cy="434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5" name="Tiesioji rodyklės jungtis 54">
            <a:extLst>
              <a:ext uri="{FF2B5EF4-FFF2-40B4-BE49-F238E27FC236}">
                <a16:creationId xmlns:a16="http://schemas.microsoft.com/office/drawing/2014/main" id="{C681A1BF-F58C-4527-BB43-8FB33C64038E}"/>
              </a:ext>
            </a:extLst>
          </p:cNvPr>
          <p:cNvCxnSpPr>
            <a:cxnSpLocks/>
          </p:cNvCxnSpPr>
          <p:nvPr/>
        </p:nvCxnSpPr>
        <p:spPr>
          <a:xfrm flipV="1">
            <a:off x="5767387" y="3924299"/>
            <a:ext cx="1355736" cy="1285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9" name="Stačiakampis: suapvalinti kampai 58">
            <a:extLst>
              <a:ext uri="{FF2B5EF4-FFF2-40B4-BE49-F238E27FC236}">
                <a16:creationId xmlns:a16="http://schemas.microsoft.com/office/drawing/2014/main" id="{2A53DAE8-D77A-4000-B10D-23B07122AE27}"/>
              </a:ext>
            </a:extLst>
          </p:cNvPr>
          <p:cNvSpPr/>
          <p:nvPr/>
        </p:nvSpPr>
        <p:spPr>
          <a:xfrm>
            <a:off x="4410075" y="1247776"/>
            <a:ext cx="2266949" cy="600075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dirty="0"/>
              <a:t>Mokinio sugalvoti</a:t>
            </a:r>
          </a:p>
          <a:p>
            <a:pPr algn="ctr"/>
            <a:r>
              <a:rPr lang="lt-LT" dirty="0" err="1"/>
              <a:t>poklausimiai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011423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32E5CBDE-94C9-47E1-BE78-0A900ED20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dirty="0"/>
              <a:t>Kriterijus: Rašinio struktūra</a:t>
            </a:r>
            <a:br>
              <a:rPr lang="lt-LT" sz="3600" dirty="0"/>
            </a:br>
            <a:r>
              <a:rPr lang="lt-LT" sz="3600" dirty="0"/>
              <a:t>Kaip mokyti(s)?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48B37C8B-9EA9-43B4-9EA7-E32EA83A30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t-LT" dirty="0"/>
              <a:t>Suvokti, kas yra </a:t>
            </a:r>
            <a:r>
              <a:rPr lang="lt-LT" i="1" dirty="0"/>
              <a:t>tezė </a:t>
            </a:r>
            <a:r>
              <a:rPr lang="lt-LT" dirty="0"/>
              <a:t>ir kaip ją pagrįsti</a:t>
            </a:r>
          </a:p>
          <a:p>
            <a:r>
              <a:rPr lang="lt-LT" dirty="0"/>
              <a:t>Mokytis rašyti struktūruotai (trys darbo dalys)</a:t>
            </a:r>
          </a:p>
          <a:p>
            <a:r>
              <a:rPr lang="lt-LT" dirty="0"/>
              <a:t>Mokytis išskirti esmines mintis (tekste - pastraipas)</a:t>
            </a:r>
          </a:p>
          <a:p>
            <a:r>
              <a:rPr lang="lt-LT" dirty="0"/>
              <a:t>Mokytis apibendrinti:</a:t>
            </a:r>
          </a:p>
          <a:p>
            <a:pPr marL="0" indent="0">
              <a:buNone/>
            </a:pPr>
            <a:r>
              <a:rPr lang="lt-LT" dirty="0"/>
              <a:t>   	 – dalines išvadas</a:t>
            </a:r>
          </a:p>
          <a:p>
            <a:pPr marL="0" indent="0">
              <a:buNone/>
            </a:pPr>
            <a:r>
              <a:rPr lang="lt-LT" dirty="0"/>
              <a:t>	– galutinis apibendrinimas</a:t>
            </a:r>
          </a:p>
          <a:p>
            <a:pPr marL="0" indent="0">
              <a:buNone/>
            </a:pPr>
            <a:r>
              <a:rPr lang="lt-LT" dirty="0"/>
              <a:t>	</a:t>
            </a:r>
          </a:p>
          <a:p>
            <a:pPr marL="0" indent="0">
              <a:buNone/>
            </a:pPr>
            <a:r>
              <a:rPr lang="lt-LT" dirty="0"/>
              <a:t>    </a:t>
            </a:r>
          </a:p>
          <a:p>
            <a:pPr marL="0" indent="0">
              <a:buNone/>
            </a:pPr>
            <a:r>
              <a:rPr lang="lt-LT" dirty="0"/>
              <a:t>   </a:t>
            </a:r>
          </a:p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endParaRPr lang="lt-LT" i="1" dirty="0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D26F9607-8886-42B1-B746-59FC0E6E8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30F489-3BE4-4394-B3A6-A281D9EB78C5}" type="slidenum">
              <a:rPr kumimoji="0" lang="lt-LT" sz="1800" b="0" i="0" u="none" strike="noStrike" kern="1200" cap="none" spc="0" normalizeH="0" baseline="0" noProof="0" smtClean="0">
                <a:ln>
                  <a:noFill/>
                </a:ln>
                <a:solidFill>
                  <a:srgbClr val="2F63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lt-LT" sz="1800" b="0" i="0" u="none" strike="noStrike" kern="1200" cap="none" spc="0" normalizeH="0" baseline="0" noProof="0">
              <a:ln>
                <a:noFill/>
              </a:ln>
              <a:solidFill>
                <a:srgbClr val="2F6335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42514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B88DE-CB04-27AD-8C94-B39A2FA7E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dirty="0">
                <a:solidFill>
                  <a:schemeClr val="accent6">
                    <a:lumMod val="75000"/>
                  </a:schemeClr>
                </a:solidFill>
              </a:rPr>
              <a:t>Samprotaujamojo pobūdžio teksto kūrimo (rašinio) vertinimo kriterijai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C5D1FE-5B2D-3F50-00AC-52D2647767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lt-LT" dirty="0"/>
          </a:p>
          <a:p>
            <a:endParaRPr lang="lt-LT" dirty="0"/>
          </a:p>
          <a:p>
            <a:pPr marL="0" indent="0">
              <a:buNone/>
            </a:pPr>
            <a:r>
              <a:rPr lang="lt-LT" dirty="0"/>
              <a:t>				P A B A I G A</a:t>
            </a:r>
          </a:p>
          <a:p>
            <a:pPr marL="0" indent="0">
              <a:buNone/>
            </a:pPr>
            <a:r>
              <a:rPr lang="lt-LT" dirty="0"/>
              <a:t>		</a:t>
            </a:r>
          </a:p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lt-LT" sz="2400" dirty="0"/>
              <a:t>Dr. Benediktas Šetkus, Nacionalinė švietimo agentūra</a:t>
            </a:r>
          </a:p>
          <a:p>
            <a:pPr marL="0" indent="0">
              <a:buNone/>
            </a:pPr>
            <a:r>
              <a:rPr lang="lt-LT" sz="2400" dirty="0" err="1">
                <a:hlinkClick r:id="rId2"/>
              </a:rPr>
              <a:t>benediktas.setkus@nsa.smm.lt</a:t>
            </a:r>
            <a:r>
              <a:rPr lang="lt-LT" sz="2400" dirty="0"/>
              <a:t>  </a:t>
            </a:r>
            <a:endParaRPr lang="en-GB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CCDB6A-4C84-C9BC-BA0F-DBC05435C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30F489-3BE4-4394-B3A6-A281D9EB78C5}" type="slidenum">
              <a:rPr kumimoji="0" lang="lt-LT" sz="1800" b="0" i="0" u="none" strike="noStrike" kern="1200" cap="none" spc="0" normalizeH="0" baseline="0" noProof="0" smtClean="0">
                <a:ln>
                  <a:noFill/>
                </a:ln>
                <a:solidFill>
                  <a:srgbClr val="2F63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lt-LT" sz="1800" b="0" i="0" u="none" strike="noStrike" kern="1200" cap="none" spc="0" normalizeH="0" baseline="0" noProof="0">
              <a:ln>
                <a:noFill/>
              </a:ln>
              <a:solidFill>
                <a:srgbClr val="2F6335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006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6935F-D2A8-BC44-B894-F6F1E6C85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dirty="0"/>
              <a:t>Terminų paaiškinimas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DE7A5-B6C3-6349-A74C-B547084E9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8021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lt-LT" b="1" i="1" dirty="0">
                <a:ea typeface="Times New Roman" panose="02020603050405020304" pitchFamily="18" charset="0"/>
              </a:rPr>
              <a:t>[</a:t>
            </a:r>
            <a:r>
              <a:rPr lang="lt-LT" b="1" i="1" dirty="0">
                <a:effectLst/>
                <a:ea typeface="Times New Roman" panose="02020603050405020304" pitchFamily="18" charset="0"/>
              </a:rPr>
              <a:t>Bendrieji] rašinio vertinimo kriterijai  </a:t>
            </a:r>
            <a:r>
              <a:rPr lang="en-US" b="1" dirty="0">
                <a:effectLst/>
                <a:ea typeface="Times New Roman" panose="02020603050405020304" pitchFamily="18" charset="0"/>
              </a:rPr>
              <a:t>= </a:t>
            </a:r>
            <a:r>
              <a:rPr lang="lt-LT" dirty="0">
                <a:ea typeface="Times New Roman" panose="02020603050405020304" pitchFamily="18" charset="0"/>
              </a:rPr>
              <a:t>pastovūs (</a:t>
            </a:r>
            <a:r>
              <a:rPr lang="lt-LT" i="1" dirty="0">
                <a:ea typeface="Times New Roman" panose="02020603050405020304" pitchFamily="18" charset="0"/>
              </a:rPr>
              <a:t>kriterijus</a:t>
            </a:r>
            <a:r>
              <a:rPr lang="lt-LT" dirty="0">
                <a:ea typeface="Times New Roman" panose="02020603050405020304" pitchFamily="18" charset="0"/>
              </a:rPr>
              <a:t>: požymis, pagal kurį kas nors vertinama, nustatoma, klasifikuojama; vertinimo pagrindas, matas).</a:t>
            </a:r>
          </a:p>
          <a:p>
            <a:pPr marL="0" indent="0">
              <a:buNone/>
            </a:pPr>
            <a:r>
              <a:rPr lang="lt-LT" dirty="0">
                <a:effectLst/>
                <a:ea typeface="Times New Roman" panose="02020603050405020304" pitchFamily="18" charset="0"/>
              </a:rPr>
              <a:t>					</a:t>
            </a:r>
            <a:r>
              <a:rPr lang="lt-LT" sz="4400" b="1" dirty="0">
                <a:effectLst/>
                <a:ea typeface="Times New Roman" panose="02020603050405020304" pitchFamily="18" charset="0"/>
              </a:rPr>
              <a:t>+</a:t>
            </a:r>
          </a:p>
          <a:p>
            <a:pPr marL="0" indent="0">
              <a:buNone/>
            </a:pPr>
            <a:r>
              <a:rPr lang="lt-LT" b="1" i="1" dirty="0">
                <a:effectLst/>
                <a:ea typeface="Times New Roman" panose="02020603050405020304" pitchFamily="18" charset="0"/>
              </a:rPr>
              <a:t>Vertinimo instrukcija, </a:t>
            </a:r>
            <a:r>
              <a:rPr lang="lt-LT" dirty="0">
                <a:effectLst/>
                <a:ea typeface="Times New Roman" panose="02020603050405020304" pitchFamily="18" charset="0"/>
              </a:rPr>
              <a:t>kuri sukonkretina kiekvienų metų VBE užduotyje pateikto rašinio vertinimą [</a:t>
            </a:r>
            <a:r>
              <a:rPr lang="lt-LT" i="1" dirty="0">
                <a:ea typeface="Times New Roman" panose="02020603050405020304" pitchFamily="18" charset="0"/>
              </a:rPr>
              <a:t>išplėtoti k</a:t>
            </a:r>
            <a:r>
              <a:rPr lang="lt-LT" i="1" dirty="0">
                <a:effectLst/>
                <a:ea typeface="Times New Roman" panose="02020603050405020304" pitchFamily="18" charset="0"/>
              </a:rPr>
              <a:t>riterijai</a:t>
            </a:r>
            <a:r>
              <a:rPr lang="lt-LT" dirty="0">
                <a:effectLst/>
                <a:ea typeface="Times New Roman" panose="02020603050405020304" pitchFamily="18" charset="0"/>
              </a:rPr>
              <a:t>].</a:t>
            </a:r>
            <a:endParaRPr lang="lt-LT" b="1" i="1" dirty="0"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dirty="0">
                <a:effectLst/>
                <a:ea typeface="Times New Roman" panose="02020603050405020304" pitchFamily="18" charset="0"/>
              </a:rPr>
              <a:t>Pvz., sukonkretinama (atsižvelgiant į konkretų turinį):</a:t>
            </a:r>
            <a:r>
              <a:rPr lang="lt-LT" b="1" i="1" dirty="0">
                <a:effectLst/>
                <a:ea typeface="Times New Roman" panose="02020603050405020304" pitchFamily="18" charset="0"/>
              </a:rPr>
              <a:t>  </a:t>
            </a:r>
          </a:p>
          <a:p>
            <a:r>
              <a:rPr lang="lt-LT" dirty="0">
                <a:effectLst/>
                <a:ea typeface="Times New Roman" panose="02020603050405020304" pitchFamily="18" charset="0"/>
              </a:rPr>
              <a:t>„visi teiginiai ir detalės“</a:t>
            </a:r>
          </a:p>
          <a:p>
            <a:r>
              <a:rPr lang="lt-LT" dirty="0">
                <a:effectLst/>
                <a:ea typeface="Times New Roman" panose="02020603050405020304" pitchFamily="18" charset="0"/>
              </a:rPr>
              <a:t>„sistemingai ir tinkamai vartojamos sąvokos“</a:t>
            </a:r>
          </a:p>
          <a:p>
            <a:r>
              <a:rPr lang="lt-LT" dirty="0">
                <a:effectLst/>
                <a:ea typeface="Times New Roman" panose="02020603050405020304" pitchFamily="18" charset="0"/>
              </a:rPr>
              <a:t>„priežasties-pasekmės ryšių nustatymas“.</a:t>
            </a:r>
          </a:p>
          <a:p>
            <a:pPr marL="0" indent="0">
              <a:buNone/>
            </a:pPr>
            <a:endParaRPr lang="lt-LT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lt-LT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014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6BB172DF-F890-4765-BD07-BA7D0E29A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dirty="0"/>
              <a:t>Vertinimo</a:t>
            </a:r>
            <a:r>
              <a:rPr lang="en-US" sz="3600" dirty="0"/>
              <a:t> </a:t>
            </a:r>
            <a:r>
              <a:rPr lang="lt-LT" sz="3600" dirty="0"/>
              <a:t>kriterijų sistema</a:t>
            </a:r>
          </a:p>
        </p:txBody>
      </p:sp>
      <p:graphicFrame>
        <p:nvGraphicFramePr>
          <p:cNvPr id="5" name="Turinio vietos rezervavimo ženklas 4">
            <a:extLst>
              <a:ext uri="{FF2B5EF4-FFF2-40B4-BE49-F238E27FC236}">
                <a16:creationId xmlns:a16="http://schemas.microsoft.com/office/drawing/2014/main" id="{2B458BE7-395F-45FF-B802-35030562FC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7090261"/>
              </p:ext>
            </p:extLst>
          </p:nvPr>
        </p:nvGraphicFramePr>
        <p:xfrm>
          <a:off x="838200" y="1825625"/>
          <a:ext cx="10515603" cy="28956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343400">
                  <a:extLst>
                    <a:ext uri="{9D8B030D-6E8A-4147-A177-3AD203B41FA5}">
                      <a16:colId xmlns:a16="http://schemas.microsoft.com/office/drawing/2014/main" val="635531878"/>
                    </a:ext>
                  </a:extLst>
                </a:gridCol>
                <a:gridCol w="1046480">
                  <a:extLst>
                    <a:ext uri="{9D8B030D-6E8A-4147-A177-3AD203B41FA5}">
                      <a16:colId xmlns:a16="http://schemas.microsoft.com/office/drawing/2014/main" val="1355197023"/>
                    </a:ext>
                  </a:extLst>
                </a:gridCol>
                <a:gridCol w="1107440">
                  <a:extLst>
                    <a:ext uri="{9D8B030D-6E8A-4147-A177-3AD203B41FA5}">
                      <a16:colId xmlns:a16="http://schemas.microsoft.com/office/drawing/2014/main" val="3002291317"/>
                    </a:ext>
                  </a:extLst>
                </a:gridCol>
                <a:gridCol w="1046480">
                  <a:extLst>
                    <a:ext uri="{9D8B030D-6E8A-4147-A177-3AD203B41FA5}">
                      <a16:colId xmlns:a16="http://schemas.microsoft.com/office/drawing/2014/main" val="1953493168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53930763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564081159"/>
                    </a:ext>
                  </a:extLst>
                </a:gridCol>
                <a:gridCol w="899163">
                  <a:extLst>
                    <a:ext uri="{9D8B030D-6E8A-4147-A177-3AD203B41FA5}">
                      <a16:colId xmlns:a16="http://schemas.microsoft.com/office/drawing/2014/main" val="33718177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t-LT" sz="2800" dirty="0"/>
                        <a:t>Kriterijus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dirty="0"/>
                        <a:t>5 taškai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dirty="0"/>
                        <a:t>4 taškai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dirty="0"/>
                        <a:t>3 taškai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dirty="0"/>
                        <a:t>2 taškai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dirty="0"/>
                        <a:t>1 taškas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dirty="0"/>
                        <a:t>0 taškų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4762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sz="2800" dirty="0"/>
                        <a:t>Šaltinių naudojimas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414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sz="2800" dirty="0"/>
                        <a:t>Istorijos žinios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73981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sz="2800" dirty="0"/>
                        <a:t>Analizė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0334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sz="2800" dirty="0"/>
                        <a:t>Rašinio struktūra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285793"/>
                  </a:ext>
                </a:extLst>
              </a:tr>
            </a:tbl>
          </a:graphicData>
        </a:graphic>
      </p:graphicFrame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B1C54086-B28E-48F7-889A-9671E9F46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30F489-3BE4-4394-B3A6-A281D9EB78C5}" type="slidenum">
              <a:rPr kumimoji="0" lang="lt-LT" sz="1800" b="0" i="0" u="none" strike="noStrike" kern="1200" cap="none" spc="0" normalizeH="0" baseline="0" noProof="0" smtClean="0">
                <a:ln>
                  <a:noFill/>
                </a:ln>
                <a:solidFill>
                  <a:srgbClr val="2F63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lt-LT" sz="1800" b="0" i="0" u="none" strike="noStrike" kern="1200" cap="none" spc="0" normalizeH="0" baseline="0" noProof="0">
              <a:ln>
                <a:noFill/>
              </a:ln>
              <a:solidFill>
                <a:srgbClr val="2F6335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tačiakampis 5">
            <a:extLst>
              <a:ext uri="{FF2B5EF4-FFF2-40B4-BE49-F238E27FC236}">
                <a16:creationId xmlns:a16="http://schemas.microsoft.com/office/drawing/2014/main" id="{1D054652-6457-4C56-9D08-3424A4A4A18F}"/>
              </a:ext>
            </a:extLst>
          </p:cNvPr>
          <p:cNvSpPr/>
          <p:nvPr/>
        </p:nvSpPr>
        <p:spPr>
          <a:xfrm>
            <a:off x="828040" y="5902960"/>
            <a:ext cx="10515600" cy="67056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2800" b="1" dirty="0"/>
              <a:t>4 kriterijai x 5 taškai</a:t>
            </a:r>
            <a:r>
              <a:rPr lang="en-US" sz="2800" b="1" dirty="0"/>
              <a:t> = 20 ta</a:t>
            </a:r>
            <a:r>
              <a:rPr lang="lt-LT" sz="2800" b="1" dirty="0" err="1"/>
              <a:t>škų</a:t>
            </a:r>
            <a:r>
              <a:rPr lang="lt-LT" sz="2800" b="1" dirty="0"/>
              <a:t> </a:t>
            </a:r>
          </a:p>
        </p:txBody>
      </p:sp>
      <p:graphicFrame>
        <p:nvGraphicFramePr>
          <p:cNvPr id="8" name="Lentelė 7">
            <a:extLst>
              <a:ext uri="{FF2B5EF4-FFF2-40B4-BE49-F238E27FC236}">
                <a16:creationId xmlns:a16="http://schemas.microsoft.com/office/drawing/2014/main" id="{9301F3A1-6D13-4C99-91D9-CAE4667865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5809915"/>
              </p:ext>
            </p:extLst>
          </p:nvPr>
        </p:nvGraphicFramePr>
        <p:xfrm>
          <a:off x="5161280" y="4998720"/>
          <a:ext cx="6182360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960">
                  <a:extLst>
                    <a:ext uri="{9D8B030D-6E8A-4147-A177-3AD203B41FA5}">
                      <a16:colId xmlns:a16="http://schemas.microsoft.com/office/drawing/2014/main" val="2499610267"/>
                    </a:ext>
                  </a:extLst>
                </a:gridCol>
                <a:gridCol w="1107440">
                  <a:extLst>
                    <a:ext uri="{9D8B030D-6E8A-4147-A177-3AD203B41FA5}">
                      <a16:colId xmlns:a16="http://schemas.microsoft.com/office/drawing/2014/main" val="4132127390"/>
                    </a:ext>
                  </a:extLst>
                </a:gridCol>
                <a:gridCol w="1046480">
                  <a:extLst>
                    <a:ext uri="{9D8B030D-6E8A-4147-A177-3AD203B41FA5}">
                      <a16:colId xmlns:a16="http://schemas.microsoft.com/office/drawing/2014/main" val="371749805"/>
                    </a:ext>
                  </a:extLst>
                </a:gridCol>
                <a:gridCol w="1107440">
                  <a:extLst>
                    <a:ext uri="{9D8B030D-6E8A-4147-A177-3AD203B41FA5}">
                      <a16:colId xmlns:a16="http://schemas.microsoft.com/office/drawing/2014/main" val="1698183584"/>
                    </a:ext>
                  </a:extLst>
                </a:gridCol>
                <a:gridCol w="1844040">
                  <a:extLst>
                    <a:ext uri="{9D8B030D-6E8A-4147-A177-3AD203B41FA5}">
                      <a16:colId xmlns:a16="http://schemas.microsoft.com/office/drawing/2014/main" val="359533703"/>
                    </a:ext>
                  </a:extLst>
                </a:gridCol>
              </a:tblGrid>
              <a:tr h="670560">
                <a:tc>
                  <a:txBody>
                    <a:bodyPr/>
                    <a:lstStyle/>
                    <a:p>
                      <a:r>
                        <a:rPr lang="lt-LT" sz="2800" b="0" dirty="0">
                          <a:solidFill>
                            <a:schemeClr val="tx1"/>
                          </a:solidFill>
                        </a:rPr>
                        <a:t>Auk.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sz="2800" b="0" noProof="0" dirty="0" err="1">
                          <a:solidFill>
                            <a:schemeClr val="tx1"/>
                          </a:solidFill>
                        </a:rPr>
                        <a:t>Pag</a:t>
                      </a:r>
                      <a:r>
                        <a:rPr lang="lt-LT" sz="2800" b="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sz="2800" b="0" dirty="0">
                          <a:solidFill>
                            <a:schemeClr val="tx1"/>
                          </a:solidFill>
                        </a:rPr>
                        <a:t>Pat.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sz="2800" b="0" noProof="0" dirty="0" err="1">
                          <a:solidFill>
                            <a:schemeClr val="tx1"/>
                          </a:solidFill>
                        </a:rPr>
                        <a:t>Sle</a:t>
                      </a:r>
                      <a:r>
                        <a:rPr lang="lt-LT" sz="2800" b="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sz="2800" b="0" noProof="0" dirty="0" err="1">
                          <a:solidFill>
                            <a:schemeClr val="tx1"/>
                          </a:solidFill>
                        </a:rPr>
                        <a:t>Ikislenkst</a:t>
                      </a:r>
                      <a:r>
                        <a:rPr lang="lt-LT" sz="2800" b="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508157"/>
                  </a:ext>
                </a:extLst>
              </a:tr>
            </a:tbl>
          </a:graphicData>
        </a:graphic>
      </p:graphicFrame>
      <p:sp>
        <p:nvSpPr>
          <p:cNvPr id="10" name="Stačiakampis 9">
            <a:extLst>
              <a:ext uri="{FF2B5EF4-FFF2-40B4-BE49-F238E27FC236}">
                <a16:creationId xmlns:a16="http://schemas.microsoft.com/office/drawing/2014/main" id="{C056F479-A3BE-4204-8248-A9DACB6B8F38}"/>
              </a:ext>
            </a:extLst>
          </p:cNvPr>
          <p:cNvSpPr/>
          <p:nvPr/>
        </p:nvSpPr>
        <p:spPr>
          <a:xfrm>
            <a:off x="828040" y="4998720"/>
            <a:ext cx="3185160" cy="6705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2800" dirty="0">
                <a:ln w="0"/>
                <a:solidFill>
                  <a:srgbClr val="FF0000"/>
                </a:solidFill>
              </a:rPr>
              <a:t>Lygiai (pagal BP)</a:t>
            </a:r>
          </a:p>
        </p:txBody>
      </p:sp>
      <p:sp>
        <p:nvSpPr>
          <p:cNvPr id="13" name="Rodyklė: dešinėn 12">
            <a:extLst>
              <a:ext uri="{FF2B5EF4-FFF2-40B4-BE49-F238E27FC236}">
                <a16:creationId xmlns:a16="http://schemas.microsoft.com/office/drawing/2014/main" id="{DF065A82-8661-47C4-8D5D-A11D2A68C87A}"/>
              </a:ext>
            </a:extLst>
          </p:cNvPr>
          <p:cNvSpPr/>
          <p:nvPr/>
        </p:nvSpPr>
        <p:spPr>
          <a:xfrm>
            <a:off x="4267200" y="5222240"/>
            <a:ext cx="660400" cy="294640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15" name="Rodyklė: į viršų 14">
            <a:extLst>
              <a:ext uri="{FF2B5EF4-FFF2-40B4-BE49-F238E27FC236}">
                <a16:creationId xmlns:a16="http://schemas.microsoft.com/office/drawing/2014/main" id="{008895D9-99DD-428E-9E65-DC2C1E4B1B83}"/>
              </a:ext>
            </a:extLst>
          </p:cNvPr>
          <p:cNvSpPr/>
          <p:nvPr/>
        </p:nvSpPr>
        <p:spPr>
          <a:xfrm>
            <a:off x="5567680" y="4799012"/>
            <a:ext cx="304800" cy="14795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pic>
        <p:nvPicPr>
          <p:cNvPr id="16" name="Paveikslėlis 15">
            <a:extLst>
              <a:ext uri="{FF2B5EF4-FFF2-40B4-BE49-F238E27FC236}">
                <a16:creationId xmlns:a16="http://schemas.microsoft.com/office/drawing/2014/main" id="{333D5518-4981-4438-84A8-153484E1EC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3984" y="4765413"/>
            <a:ext cx="365792" cy="170703"/>
          </a:xfrm>
          <a:prstGeom prst="rect">
            <a:avLst/>
          </a:prstGeom>
        </p:spPr>
      </p:pic>
      <p:pic>
        <p:nvPicPr>
          <p:cNvPr id="17" name="Paveikslėlis 16">
            <a:extLst>
              <a:ext uri="{FF2B5EF4-FFF2-40B4-BE49-F238E27FC236}">
                <a16:creationId xmlns:a16="http://schemas.microsoft.com/office/drawing/2014/main" id="{D4A78303-22FF-432B-9BF4-A18DDA4644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1280" y="4743636"/>
            <a:ext cx="365792" cy="192480"/>
          </a:xfrm>
          <a:prstGeom prst="rect">
            <a:avLst/>
          </a:prstGeom>
        </p:spPr>
      </p:pic>
      <p:pic>
        <p:nvPicPr>
          <p:cNvPr id="18" name="Paveikslėlis 17">
            <a:extLst>
              <a:ext uri="{FF2B5EF4-FFF2-40B4-BE49-F238E27FC236}">
                <a16:creationId xmlns:a16="http://schemas.microsoft.com/office/drawing/2014/main" id="{978AA10E-152E-40ED-83AA-18BA9D381D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0728" y="4743636"/>
            <a:ext cx="365792" cy="211270"/>
          </a:xfrm>
          <a:prstGeom prst="rect">
            <a:avLst/>
          </a:prstGeom>
        </p:spPr>
      </p:pic>
      <p:pic>
        <p:nvPicPr>
          <p:cNvPr id="19" name="Paveikslėlis 18">
            <a:extLst>
              <a:ext uri="{FF2B5EF4-FFF2-40B4-BE49-F238E27FC236}">
                <a16:creationId xmlns:a16="http://schemas.microsoft.com/office/drawing/2014/main" id="{59AF839D-B9B1-4308-A9BF-930214227D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3928" y="4754880"/>
            <a:ext cx="365792" cy="203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547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7E99D485-63D9-4D55-9A23-EAA6181EA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dirty="0"/>
              <a:t>Aktualūs dabarties uždaviniai dėl istorijos rašinio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61588711-871C-43C9-B106-A3239C3B1A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7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lt-LT" sz="800" dirty="0"/>
          </a:p>
          <a:p>
            <a:pPr marL="0" indent="0">
              <a:buNone/>
            </a:pPr>
            <a:endParaRPr lang="lt-LT" sz="800" dirty="0"/>
          </a:p>
          <a:p>
            <a:pPr marL="0" indent="0">
              <a:buNone/>
            </a:pPr>
            <a:endParaRPr lang="lt-LT" sz="800" dirty="0"/>
          </a:p>
          <a:p>
            <a:pPr marL="0" indent="0">
              <a:buNone/>
            </a:pPr>
            <a:endParaRPr lang="lt-LT" sz="800" dirty="0"/>
          </a:p>
          <a:p>
            <a:pPr marL="0" indent="0">
              <a:buNone/>
            </a:pPr>
            <a:endParaRPr lang="lt-LT" sz="800" dirty="0"/>
          </a:p>
          <a:p>
            <a:pPr marL="0" indent="0">
              <a:buNone/>
            </a:pPr>
            <a:endParaRPr lang="lt-LT" sz="800" dirty="0"/>
          </a:p>
          <a:p>
            <a:pPr marL="0" indent="0">
              <a:buNone/>
            </a:pPr>
            <a:endParaRPr lang="lt-LT" sz="800" dirty="0"/>
          </a:p>
          <a:p>
            <a:pPr marL="0" indent="0">
              <a:buNone/>
            </a:pPr>
            <a:endParaRPr lang="lt-LT" sz="800" dirty="0"/>
          </a:p>
          <a:p>
            <a:pPr marL="0" indent="0">
              <a:buNone/>
            </a:pPr>
            <a:endParaRPr lang="lt-LT" sz="800" dirty="0"/>
          </a:p>
          <a:p>
            <a:pPr marL="0" indent="0">
              <a:buNone/>
            </a:pPr>
            <a:endParaRPr lang="lt-LT" sz="800" dirty="0"/>
          </a:p>
          <a:p>
            <a:pPr marL="0" indent="0">
              <a:buNone/>
            </a:pPr>
            <a:endParaRPr lang="lt-LT" sz="800" dirty="0"/>
          </a:p>
          <a:p>
            <a:pPr marL="0" indent="0">
              <a:buNone/>
            </a:pPr>
            <a:r>
              <a:rPr lang="lt-LT" sz="2000" dirty="0"/>
              <a:t>                                                                            </a:t>
            </a:r>
            <a:r>
              <a:rPr lang="lt-LT" dirty="0"/>
              <a:t>Pavyzdys:</a:t>
            </a:r>
            <a:r>
              <a:rPr lang="lt-LT" sz="2000" dirty="0"/>
              <a:t>                                                                                                 </a:t>
            </a:r>
          </a:p>
          <a:p>
            <a:pPr marL="0" indent="0">
              <a:buNone/>
            </a:pPr>
            <a:endParaRPr lang="lt-LT" sz="3200" dirty="0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6A6A30DE-11E9-4CF1-A656-D32C1DAF0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30F489-3BE4-4394-B3A6-A281D9EB78C5}" type="slidenum">
              <a:rPr kumimoji="0" lang="lt-LT" sz="1800" b="0" i="0" u="none" strike="noStrike" kern="1200" cap="none" spc="0" normalizeH="0" baseline="0" noProof="0" smtClean="0">
                <a:ln>
                  <a:noFill/>
                </a:ln>
                <a:solidFill>
                  <a:srgbClr val="2F63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lt-LT" sz="1800" b="0" i="0" u="none" strike="noStrike" kern="1200" cap="none" spc="0" normalizeH="0" baseline="0" noProof="0">
              <a:ln>
                <a:noFill/>
              </a:ln>
              <a:solidFill>
                <a:srgbClr val="2F6335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tačiakampis: suapvalinti kampai 4">
            <a:extLst>
              <a:ext uri="{FF2B5EF4-FFF2-40B4-BE49-F238E27FC236}">
                <a16:creationId xmlns:a16="http://schemas.microsoft.com/office/drawing/2014/main" id="{A6138E08-F4F4-4235-9500-30D10C6B42DC}"/>
              </a:ext>
            </a:extLst>
          </p:cNvPr>
          <p:cNvSpPr/>
          <p:nvPr/>
        </p:nvSpPr>
        <p:spPr>
          <a:xfrm>
            <a:off x="4084320" y="1825625"/>
            <a:ext cx="3444240" cy="9144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2800" dirty="0">
                <a:solidFill>
                  <a:schemeClr val="tx1"/>
                </a:solidFill>
              </a:rPr>
              <a:t>Uždaviniai</a:t>
            </a:r>
          </a:p>
        </p:txBody>
      </p:sp>
      <p:sp>
        <p:nvSpPr>
          <p:cNvPr id="6" name="Stačiakampis: suapvalinti kampai 5">
            <a:extLst>
              <a:ext uri="{FF2B5EF4-FFF2-40B4-BE49-F238E27FC236}">
                <a16:creationId xmlns:a16="http://schemas.microsoft.com/office/drawing/2014/main" id="{C4221BC4-01E1-435D-96DB-318111D8FA57}"/>
              </a:ext>
            </a:extLst>
          </p:cNvPr>
          <p:cNvSpPr/>
          <p:nvPr/>
        </p:nvSpPr>
        <p:spPr>
          <a:xfrm>
            <a:off x="741680" y="3261360"/>
            <a:ext cx="5049520" cy="108712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2800" dirty="0">
                <a:solidFill>
                  <a:schemeClr val="tx1"/>
                </a:solidFill>
              </a:rPr>
              <a:t>Susitarti dėl kai kurių kriterijų siektino lygio (</a:t>
            </a:r>
            <a:r>
              <a:rPr lang="lt-LT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dabar / vėliau</a:t>
            </a:r>
            <a:r>
              <a:rPr lang="lt-LT" sz="28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" name="Stačiakampis: suapvalinti kampai 6">
            <a:extLst>
              <a:ext uri="{FF2B5EF4-FFF2-40B4-BE49-F238E27FC236}">
                <a16:creationId xmlns:a16="http://schemas.microsoft.com/office/drawing/2014/main" id="{47CA905B-054F-4939-A374-E0EC5FEF367A}"/>
              </a:ext>
            </a:extLst>
          </p:cNvPr>
          <p:cNvSpPr/>
          <p:nvPr/>
        </p:nvSpPr>
        <p:spPr>
          <a:xfrm>
            <a:off x="5974080" y="3261360"/>
            <a:ext cx="5379720" cy="108712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2800" dirty="0">
                <a:solidFill>
                  <a:schemeClr val="tx1"/>
                </a:solidFill>
              </a:rPr>
              <a:t>Rašyti tekstus, analizuoti rezultatus ir pagal tai koreguoti kriterijus </a:t>
            </a:r>
          </a:p>
        </p:txBody>
      </p:sp>
      <p:cxnSp>
        <p:nvCxnSpPr>
          <p:cNvPr id="9" name="Tiesioji rodyklės jungtis 8">
            <a:extLst>
              <a:ext uri="{FF2B5EF4-FFF2-40B4-BE49-F238E27FC236}">
                <a16:creationId xmlns:a16="http://schemas.microsoft.com/office/drawing/2014/main" id="{37654710-B5FE-4AC4-9C7D-E5A915C74306}"/>
              </a:ext>
            </a:extLst>
          </p:cNvPr>
          <p:cNvCxnSpPr>
            <a:cxnSpLocks/>
          </p:cNvCxnSpPr>
          <p:nvPr/>
        </p:nvCxnSpPr>
        <p:spPr>
          <a:xfrm>
            <a:off x="5831840" y="2740025"/>
            <a:ext cx="2783840" cy="4111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Tiesioji rodyklės jungtis 10">
            <a:extLst>
              <a:ext uri="{FF2B5EF4-FFF2-40B4-BE49-F238E27FC236}">
                <a16:creationId xmlns:a16="http://schemas.microsoft.com/office/drawing/2014/main" id="{1D9C6E9A-905A-436E-9B9A-7F325760BE84}"/>
              </a:ext>
            </a:extLst>
          </p:cNvPr>
          <p:cNvCxnSpPr>
            <a:cxnSpLocks/>
          </p:cNvCxnSpPr>
          <p:nvPr/>
        </p:nvCxnSpPr>
        <p:spPr>
          <a:xfrm flipH="1">
            <a:off x="3322320" y="2740025"/>
            <a:ext cx="2468880" cy="4111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Stačiakampis: suapvalinti kampai 11">
            <a:extLst>
              <a:ext uri="{FF2B5EF4-FFF2-40B4-BE49-F238E27FC236}">
                <a16:creationId xmlns:a16="http://schemas.microsoft.com/office/drawing/2014/main" id="{5B41F833-FB10-48E2-BE1C-7A95859C8F39}"/>
              </a:ext>
            </a:extLst>
          </p:cNvPr>
          <p:cNvSpPr/>
          <p:nvPr/>
        </p:nvSpPr>
        <p:spPr>
          <a:xfrm>
            <a:off x="838200" y="4907280"/>
            <a:ext cx="10515600" cy="144907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2800" dirty="0">
                <a:solidFill>
                  <a:schemeClr val="tx1"/>
                </a:solidFill>
              </a:rPr>
              <a:t>Iš LR Konstitucijos 78 str.</a:t>
            </a:r>
          </a:p>
          <a:p>
            <a:pPr algn="ctr"/>
            <a:r>
              <a:rPr lang="lt-LT" sz="2800" i="1" dirty="0">
                <a:solidFill>
                  <a:schemeClr val="tx1"/>
                </a:solidFill>
              </a:rPr>
              <a:t>Tas pats asmuo Respublikos Prezidentu gali būti renkamas ne daugiau kaip du kartus iš eilės</a:t>
            </a:r>
            <a:endParaRPr lang="lt-LT" sz="2800" dirty="0">
              <a:solidFill>
                <a:schemeClr val="tx1"/>
              </a:solidFill>
            </a:endParaRPr>
          </a:p>
          <a:p>
            <a:pPr algn="ctr"/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065407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FC51E088-5259-4587-BB23-5E36B805A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94752"/>
          </a:xfrm>
        </p:spPr>
        <p:txBody>
          <a:bodyPr>
            <a:normAutofit/>
          </a:bodyPr>
          <a:lstStyle/>
          <a:p>
            <a:r>
              <a:rPr lang="lt-LT" sz="3600" dirty="0"/>
              <a:t>Kriterijus: Šaltinių naudojimas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A2D226CC-7C5B-4E59-A7C1-D3A3BC9E96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endParaRPr lang="lt-LT" b="1" i="1" dirty="0"/>
          </a:p>
          <a:p>
            <a:pPr marL="0" indent="0">
              <a:buNone/>
            </a:pPr>
            <a:endParaRPr lang="lt-LT" b="1" i="1" dirty="0"/>
          </a:p>
          <a:p>
            <a:pPr marL="0" indent="0">
              <a:buNone/>
            </a:pPr>
            <a:r>
              <a:rPr lang="lt-LT" b="1" i="1" dirty="0"/>
              <a:t>„Visi teiginiai [...] tinkamai ir reikšmingai naudojami nagrinėjamo klausimo kontekste“ </a:t>
            </a:r>
          </a:p>
          <a:p>
            <a:r>
              <a:rPr lang="lt-LT" dirty="0"/>
              <a:t>Negalima numatyti visų galimų šaltiniuose esančių teiginių </a:t>
            </a:r>
            <a:r>
              <a:rPr lang="lt-L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skaičiaus</a:t>
            </a:r>
            <a:r>
              <a:rPr lang="lt-LT" dirty="0"/>
              <a:t> </a:t>
            </a:r>
            <a:r>
              <a:rPr lang="lt-L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VBE užduotyje </a:t>
            </a:r>
            <a:r>
              <a:rPr lang="lt-LT" dirty="0"/>
              <a:t>(tą galima padaryti vertinimo instrukcijoje).</a:t>
            </a:r>
          </a:p>
          <a:p>
            <a:r>
              <a:rPr lang="lt-LT" dirty="0"/>
              <a:t>Numatoma galimybė mokiniams panaudoti ne visus teiginius (kuomet jų šaltiniuose yra daug), tačiau visi jie turi derėti su nagrinėjamu klausimu, t. y. mokinių pasirinktos tezės pagrindimu.</a:t>
            </a:r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7C050E67-5971-471C-BA8C-23AB570F7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30F489-3BE4-4394-B3A6-A281D9EB78C5}" type="slidenum">
              <a:rPr kumimoji="0" lang="lt-LT" sz="1800" b="0" i="0" u="none" strike="noStrike" kern="1200" cap="none" spc="0" normalizeH="0" baseline="0" noProof="0" smtClean="0">
                <a:ln>
                  <a:noFill/>
                </a:ln>
                <a:solidFill>
                  <a:srgbClr val="2F63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lt-LT" sz="1800" b="0" i="0" u="none" strike="noStrike" kern="1200" cap="none" spc="0" normalizeH="0" baseline="0" noProof="0">
              <a:ln>
                <a:noFill/>
              </a:ln>
              <a:solidFill>
                <a:srgbClr val="2F6335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tačiakampis 5">
            <a:extLst>
              <a:ext uri="{FF2B5EF4-FFF2-40B4-BE49-F238E27FC236}">
                <a16:creationId xmlns:a16="http://schemas.microsoft.com/office/drawing/2014/main" id="{9AF88749-4C21-4E4B-B5B0-2A607499F040}"/>
              </a:ext>
            </a:extLst>
          </p:cNvPr>
          <p:cNvSpPr/>
          <p:nvPr/>
        </p:nvSpPr>
        <p:spPr>
          <a:xfrm>
            <a:off x="944880" y="1559877"/>
            <a:ext cx="10408920" cy="169132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lt-LT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Visų pateiktų šaltinių visi teiginiai, įskaitant ir detales, tinkamai ir reikšmingai naudojami nagrinėjamo klausimo kontekste; atsižvelgta į šaltiniuose esančius požiūrių panašumus ir skirtumus; nurodyta šaltinių paskirtis,  jų teikiamos informacijos objektyvumas. </a:t>
            </a:r>
          </a:p>
        </p:txBody>
      </p:sp>
    </p:spTree>
    <p:extLst>
      <p:ext uri="{BB962C8B-B14F-4D97-AF65-F5344CB8AC3E}">
        <p14:creationId xmlns:p14="http://schemas.microsoft.com/office/powerpoint/2010/main" val="4087380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B1C9C379-9C99-487B-B9C7-25DAA5C3E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dirty="0"/>
              <a:t>Kriterijus: Šaltinių naudojimas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98C8C78F-73D6-456E-B7CD-7245D84EB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b="1" i="1" dirty="0"/>
              <a:t>„Įskaitant ir detales“</a:t>
            </a:r>
          </a:p>
          <a:p>
            <a:r>
              <a:rPr lang="lt-LT" dirty="0"/>
              <a:t>Negalima numatyti šaltiniuose galimų atvejų skaičiaus (tekste ar iliustracijose) ir įvairovės, kurios mokinių gali būti pastebėtos: nors jos fragmentiškos, tačiau reikšmingos. </a:t>
            </a:r>
          </a:p>
          <a:p>
            <a:r>
              <a:rPr lang="lt-LT" dirty="0"/>
              <a:t>Tai rodo aukštesnio lygio gebėjimus (pastabumas, suvokimas, kritinis mąstymas). Todėl visa tai turi atsispindėti vertinant rašinį.</a:t>
            </a:r>
          </a:p>
          <a:p>
            <a:endParaRPr lang="lt-LT" dirty="0"/>
          </a:p>
          <a:p>
            <a:endParaRPr lang="lt-LT" dirty="0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68588156-7EB2-405C-AA32-1C67095F5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30F489-3BE4-4394-B3A6-A281D9EB78C5}" type="slidenum">
              <a:rPr kumimoji="0" lang="lt-LT" sz="1800" b="0" i="0" u="none" strike="noStrike" kern="1200" cap="none" spc="0" normalizeH="0" baseline="0" noProof="0" smtClean="0">
                <a:ln>
                  <a:noFill/>
                </a:ln>
                <a:solidFill>
                  <a:srgbClr val="2F63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lt-LT" sz="1800" b="0" i="0" u="none" strike="noStrike" kern="1200" cap="none" spc="0" normalizeH="0" baseline="0" noProof="0">
              <a:ln>
                <a:noFill/>
              </a:ln>
              <a:solidFill>
                <a:srgbClr val="2F6335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5658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ED9D3613-F377-4161-8079-20606ECF6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dirty="0"/>
              <a:t>Kriterijus: Šaltinių naudojimas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A9C58021-ED11-4E0C-93D0-2F005EB3B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lt-LT" sz="3000" b="1" i="1" dirty="0"/>
              <a:t>„Atsižvelgta į šaltiniuose esančius požiūrių panašumus ir skirtumus; nurodyta šaltinių paskirtis, jų teikiamos informacijos objektyvumas“</a:t>
            </a:r>
            <a:r>
              <a:rPr lang="lt-LT" sz="3000" dirty="0"/>
              <a:t> </a:t>
            </a:r>
            <a:endParaRPr lang="lt-LT" sz="3000" b="1" i="1" dirty="0"/>
          </a:p>
          <a:p>
            <a:r>
              <a:rPr lang="lt-LT" sz="3000" dirty="0"/>
              <a:t>Daugeliu atvejų šaltiniuose pateikta informacija atspindi skirtingus požiūrius, todėl yra svarbu šį svarbų aspektą mokiniams aptarti ir tuo pačiu pademonstruoti suvokimą apie skirtingas interpretacijas.</a:t>
            </a:r>
          </a:p>
          <a:p>
            <a:r>
              <a:rPr lang="lt-LT" sz="3000" dirty="0"/>
              <a:t>Šaltinių paskirties nusakymas yra prielaida informacijos reikšmei ir objektyvumui apibūdinti.</a:t>
            </a:r>
          </a:p>
          <a:p>
            <a:r>
              <a:rPr lang="lt-LT" sz="3000" dirty="0"/>
              <a:t>Objektyvumo įvertinimas – svarbi veikla, demonstruojanti mokinio kritinio mąstymo gebėjimus.</a:t>
            </a:r>
          </a:p>
          <a:p>
            <a:pPr marL="0" indent="0">
              <a:buNone/>
            </a:pPr>
            <a:endParaRPr lang="lt-LT" sz="3000" dirty="0"/>
          </a:p>
          <a:p>
            <a:pPr marL="0" indent="0">
              <a:buNone/>
            </a:pPr>
            <a:r>
              <a:rPr lang="lt-LT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Aukščiau minėti aspektai kai kuriais atvejais gali būti itin svarbūs; jie turėtų būti sukonkretinti vertinimo instrukcijoje. </a:t>
            </a:r>
          </a:p>
          <a:p>
            <a:pPr marL="0" indent="0">
              <a:buNone/>
            </a:pPr>
            <a:endParaRPr lang="lt-LT" dirty="0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DE24AC1F-CCB3-4D9E-BC8B-1AEEE1FF3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30F489-3BE4-4394-B3A6-A281D9EB78C5}" type="slidenum">
              <a:rPr kumimoji="0" lang="lt-LT" sz="1800" b="0" i="0" u="none" strike="noStrike" kern="1200" cap="none" spc="0" normalizeH="0" baseline="0" noProof="0" smtClean="0">
                <a:ln>
                  <a:noFill/>
                </a:ln>
                <a:solidFill>
                  <a:srgbClr val="2F63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lt-LT" sz="1800" b="0" i="0" u="none" strike="noStrike" kern="1200" cap="none" spc="0" normalizeH="0" baseline="0" noProof="0">
              <a:ln>
                <a:noFill/>
              </a:ln>
              <a:solidFill>
                <a:srgbClr val="2F6335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9801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7F6906A-EED3-45C3-9631-2CB8DE089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dirty="0"/>
              <a:t>Kriterijus: Šaltinių naudojimas</a:t>
            </a:r>
            <a:br>
              <a:rPr lang="lt-LT" sz="3600" dirty="0"/>
            </a:br>
            <a:r>
              <a:rPr lang="lt-LT" sz="3600" dirty="0"/>
              <a:t>Kaip mokyti(s)?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EA36E7DA-B5A4-48E4-BBA1-F174E142B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r>
              <a:rPr lang="lt-LT" sz="3200" dirty="0">
                <a:solidFill>
                  <a:schemeClr val="accent6"/>
                </a:solidFill>
              </a:rPr>
              <a:t>Tikslinga pateikti užduotis, kurios reikalautų atsirinkti reikalingą informaciją:</a:t>
            </a:r>
          </a:p>
          <a:p>
            <a:r>
              <a:rPr lang="lt-LT" sz="3200" dirty="0">
                <a:solidFill>
                  <a:schemeClr val="accent6"/>
                </a:solidFill>
              </a:rPr>
              <a:t>iš vieno, dviejų ar trijų šaltinių, </a:t>
            </a:r>
          </a:p>
          <a:p>
            <a:r>
              <a:rPr lang="lt-LT" sz="3200" dirty="0">
                <a:solidFill>
                  <a:schemeClr val="accent6"/>
                </a:solidFill>
              </a:rPr>
              <a:t>iš skirtingo tipo ir rūšių šaltinių, </a:t>
            </a:r>
          </a:p>
          <a:p>
            <a:r>
              <a:rPr lang="lt-LT" sz="3200" dirty="0">
                <a:solidFill>
                  <a:schemeClr val="accent6"/>
                </a:solidFill>
              </a:rPr>
              <a:t>kuri gali būti identiška, panaši arba prieštaringa</a:t>
            </a:r>
            <a:r>
              <a:rPr lang="lt-LT" dirty="0">
                <a:solidFill>
                  <a:schemeClr val="accent6"/>
                </a:solidFill>
              </a:rPr>
              <a:t>,</a:t>
            </a:r>
          </a:p>
          <a:p>
            <a:r>
              <a:rPr lang="lt-LT" sz="3200" dirty="0">
                <a:solidFill>
                  <a:schemeClr val="accent6"/>
                </a:solidFill>
              </a:rPr>
              <a:t>mokyti(s) vertinti istorijos šaltinių objektyvumą. </a:t>
            </a:r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03FB116F-A710-4213-9926-8A70AA563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30F489-3BE4-4394-B3A6-A281D9EB78C5}" type="slidenum">
              <a:rPr kumimoji="0" lang="lt-LT" sz="1800" b="0" i="0" u="none" strike="noStrike" kern="1200" cap="none" spc="0" normalizeH="0" baseline="0" noProof="0" smtClean="0">
                <a:ln>
                  <a:noFill/>
                </a:ln>
                <a:solidFill>
                  <a:srgbClr val="2F63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lt-LT" sz="1800" b="0" i="0" u="none" strike="noStrike" kern="1200" cap="none" spc="0" normalizeH="0" baseline="0" noProof="0">
              <a:ln>
                <a:noFill/>
              </a:ln>
              <a:solidFill>
                <a:srgbClr val="2F6335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255420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Pasirinktinis 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428A4B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4303</TotalTime>
  <Words>1639</Words>
  <Application>Microsoft Office PowerPoint</Application>
  <PresentationFormat>Plačiaekranė</PresentationFormat>
  <Paragraphs>280</Paragraphs>
  <Slides>26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26</vt:i4>
      </vt:variant>
    </vt:vector>
  </HeadingPairs>
  <TitlesOfParts>
    <vt:vector size="30" baseType="lpstr">
      <vt:lpstr>Arial</vt:lpstr>
      <vt:lpstr>Calibri</vt:lpstr>
      <vt:lpstr>Times New Roman</vt:lpstr>
      <vt:lpstr>1_Office Theme</vt:lpstr>
      <vt:lpstr>Samprotaujamojo pobūdžio teksto kūrimo (rašinio) vertinimo kriterijai  </vt:lpstr>
      <vt:lpstr>Terminų paaiškinimas</vt:lpstr>
      <vt:lpstr>Terminų paaiškinimas</vt:lpstr>
      <vt:lpstr>Vertinimo kriterijų sistema</vt:lpstr>
      <vt:lpstr>Aktualūs dabarties uždaviniai dėl istorijos rašinio</vt:lpstr>
      <vt:lpstr>Kriterijus: Šaltinių naudojimas</vt:lpstr>
      <vt:lpstr>Kriterijus: Šaltinių naudojimas</vt:lpstr>
      <vt:lpstr>Kriterijus: Šaltinių naudojimas</vt:lpstr>
      <vt:lpstr>Kriterijus: Šaltinių naudojimas Kaip mokyti(s)?</vt:lpstr>
      <vt:lpstr>Kriterijus: Istorijos žinios</vt:lpstr>
      <vt:lpstr>Kriterijus: Istorijos žinios</vt:lpstr>
      <vt:lpstr>Kriterijus: Istorijos žinios</vt:lpstr>
      <vt:lpstr>Kriterijus: Istorijos žinios Kaip mokyti(s)?</vt:lpstr>
      <vt:lpstr>Kriterijus: Analizė</vt:lpstr>
      <vt:lpstr>Kriterijus: Analizė</vt:lpstr>
      <vt:lpstr>Kriterijus: Analizė</vt:lpstr>
      <vt:lpstr>Kriterijus: Analizė</vt:lpstr>
      <vt:lpstr>Apibendrinimas:  šaltinių naudojimas - istorijos žinios - analizė</vt:lpstr>
      <vt:lpstr>Kriterijus: Analizė Kaip mokyti(s)?</vt:lpstr>
      <vt:lpstr>Kriterijus: Rašinio struktūra</vt:lpstr>
      <vt:lpstr>Kriterijus: Rašinio struktūra</vt:lpstr>
      <vt:lpstr>Kriterijus: Rašinio struktūra</vt:lpstr>
      <vt:lpstr>Istorijos rašinio struktūra (1)</vt:lpstr>
      <vt:lpstr>Istorijos rašinio struktūra (2)</vt:lpstr>
      <vt:lpstr>Kriterijus: Rašinio struktūra Kaip mokyti(s)?</vt:lpstr>
      <vt:lpstr>Samprotaujamojo pobūdžio teksto kūrimo (rašinio) vertinimo kriterijai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Bendrųjų programų atnaujinimo darbai 2021-02-26 NŠA</dc:title>
  <dc:creator>Asta Ranonytė</dc:creator>
  <cp:lastModifiedBy>Benediktas Šetkus</cp:lastModifiedBy>
  <cp:revision>176</cp:revision>
  <dcterms:created xsi:type="dcterms:W3CDTF">2021-02-26T07:25:04Z</dcterms:created>
  <dcterms:modified xsi:type="dcterms:W3CDTF">2024-11-06T11:13:21Z</dcterms:modified>
</cp:coreProperties>
</file>