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12"/>
  </p:notesMasterIdLst>
  <p:sldIdLst>
    <p:sldId id="256" r:id="rId2"/>
    <p:sldId id="257" r:id="rId3"/>
    <p:sldId id="258" r:id="rId4"/>
    <p:sldId id="259" r:id="rId5"/>
    <p:sldId id="260" r:id="rId6"/>
    <p:sldId id="261" r:id="rId7"/>
    <p:sldId id="272" r:id="rId8"/>
    <p:sldId id="262" r:id="rId9"/>
    <p:sldId id="263" r:id="rId10"/>
    <p:sldId id="271"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0A6F6-A814-44ED-A038-A7464D5A968F}" v="111" dt="2025-11-30T18:33:22.220"/>
  </p1510:revLst>
</p1510:revInfo>
</file>

<file path=ppt/tableStyles.xml><?xml version="1.0" encoding="utf-8"?>
<a:tblStyleLst xmlns:a="http://schemas.openxmlformats.org/drawingml/2006/main" def="{EA784F60-6BFA-4356-82D3-9E458B93DD29}">
  <a:tblStyle styleId="{EA784F60-6BFA-4356-82D3-9E458B93D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lė Parachnevičienė" userId="acefbc1b-05c3-4899-ae01-7c0b35287b92" providerId="ADAL" clId="{342F74F2-8531-4794-835E-8251D29664D5}"/>
    <pc:docChg chg="undo custSel addSld delSld modSld">
      <pc:chgData name="Miglė Parachnevičienė" userId="acefbc1b-05c3-4899-ae01-7c0b35287b92" providerId="ADAL" clId="{342F74F2-8531-4794-835E-8251D29664D5}" dt="2025-12-01T19:37:58.258" v="3387" actId="20577"/>
      <pc:docMkLst>
        <pc:docMk/>
      </pc:docMkLst>
      <pc:sldChg chg="modSp mod">
        <pc:chgData name="Miglė Parachnevičienė" userId="acefbc1b-05c3-4899-ae01-7c0b35287b92" providerId="ADAL" clId="{342F74F2-8531-4794-835E-8251D29664D5}" dt="2025-11-29T09:44:32.694" v="342" actId="255"/>
        <pc:sldMkLst>
          <pc:docMk/>
          <pc:sldMk cId="0" sldId="256"/>
        </pc:sldMkLst>
        <pc:spChg chg="mod">
          <ac:chgData name="Miglė Parachnevičienė" userId="acefbc1b-05c3-4899-ae01-7c0b35287b92" providerId="ADAL" clId="{342F74F2-8531-4794-835E-8251D29664D5}" dt="2025-11-29T09:44:32.694" v="342" actId="255"/>
          <ac:spMkLst>
            <pc:docMk/>
            <pc:sldMk cId="0" sldId="256"/>
            <ac:spMk id="135" creationId="{00000000-0000-0000-0000-000000000000}"/>
          </ac:spMkLst>
        </pc:spChg>
      </pc:sldChg>
      <pc:sldChg chg="addSp delSp modSp mod">
        <pc:chgData name="Miglė Parachnevičienė" userId="acefbc1b-05c3-4899-ae01-7c0b35287b92" providerId="ADAL" clId="{342F74F2-8531-4794-835E-8251D29664D5}" dt="2025-12-01T19:23:03.510" v="3348" actId="20577"/>
        <pc:sldMkLst>
          <pc:docMk/>
          <pc:sldMk cId="0" sldId="257"/>
        </pc:sldMkLst>
        <pc:spChg chg="add mod">
          <ac:chgData name="Miglė Parachnevičienė" userId="acefbc1b-05c3-4899-ae01-7c0b35287b92" providerId="ADAL" clId="{342F74F2-8531-4794-835E-8251D29664D5}" dt="2025-11-29T21:14:11.037" v="2657" actId="1076"/>
          <ac:spMkLst>
            <pc:docMk/>
            <pc:sldMk cId="0" sldId="257"/>
            <ac:spMk id="2" creationId="{699007FE-DCBD-6C81-15DC-EF96D3E9E8CC}"/>
          </ac:spMkLst>
        </pc:spChg>
        <pc:spChg chg="mod">
          <ac:chgData name="Miglė Parachnevičienė" userId="acefbc1b-05c3-4899-ae01-7c0b35287b92" providerId="ADAL" clId="{342F74F2-8531-4794-835E-8251D29664D5}" dt="2025-11-29T16:46:07.545" v="1089" actId="20577"/>
          <ac:spMkLst>
            <pc:docMk/>
            <pc:sldMk cId="0" sldId="257"/>
            <ac:spMk id="141" creationId="{00000000-0000-0000-0000-000000000000}"/>
          </ac:spMkLst>
        </pc:spChg>
        <pc:spChg chg="mod">
          <ac:chgData name="Miglė Parachnevičienė" userId="acefbc1b-05c3-4899-ae01-7c0b35287b92" providerId="ADAL" clId="{342F74F2-8531-4794-835E-8251D29664D5}" dt="2025-11-29T09:45:40.529" v="354" actId="14100"/>
          <ac:spMkLst>
            <pc:docMk/>
            <pc:sldMk cId="0" sldId="257"/>
            <ac:spMk id="142" creationId="{00000000-0000-0000-0000-000000000000}"/>
          </ac:spMkLst>
        </pc:spChg>
        <pc:spChg chg="mod">
          <ac:chgData name="Miglė Parachnevičienė" userId="acefbc1b-05c3-4899-ae01-7c0b35287b92" providerId="ADAL" clId="{342F74F2-8531-4794-835E-8251D29664D5}" dt="2025-12-01T19:23:03.510" v="3348" actId="20577"/>
          <ac:spMkLst>
            <pc:docMk/>
            <pc:sldMk cId="0" sldId="257"/>
            <ac:spMk id="147" creationId="{00000000-0000-0000-0000-000000000000}"/>
          </ac:spMkLst>
        </pc:spChg>
        <pc:picChg chg="add mod">
          <ac:chgData name="Miglė Parachnevičienė" userId="acefbc1b-05c3-4899-ae01-7c0b35287b92" providerId="ADAL" clId="{342F74F2-8531-4794-835E-8251D29664D5}" dt="2025-11-29T21:08:59.941" v="2579"/>
          <ac:picMkLst>
            <pc:docMk/>
            <pc:sldMk cId="0" sldId="257"/>
            <ac:picMk id="4" creationId="{D7A74BA6-5B08-596B-D054-1F1AD03A1CA4}"/>
          </ac:picMkLst>
        </pc:picChg>
        <pc:picChg chg="add mod">
          <ac:chgData name="Miglė Parachnevičienė" userId="acefbc1b-05c3-4899-ae01-7c0b35287b92" providerId="ADAL" clId="{342F74F2-8531-4794-835E-8251D29664D5}" dt="2025-11-29T21:09:33.372" v="2585" actId="1076"/>
          <ac:picMkLst>
            <pc:docMk/>
            <pc:sldMk cId="0" sldId="257"/>
            <ac:picMk id="5" creationId="{6F13A3A6-8E8B-7BF3-0D06-39E26FE11DC4}"/>
          </ac:picMkLst>
        </pc:picChg>
        <pc:picChg chg="add mod">
          <ac:chgData name="Miglė Parachnevičienė" userId="acefbc1b-05c3-4899-ae01-7c0b35287b92" providerId="ADAL" clId="{342F74F2-8531-4794-835E-8251D29664D5}" dt="2025-11-29T21:09:27.039" v="2584" actId="1076"/>
          <ac:picMkLst>
            <pc:docMk/>
            <pc:sldMk cId="0" sldId="257"/>
            <ac:picMk id="6" creationId="{C4E4DB81-200C-62BC-6675-B0EE26E6BE6C}"/>
          </ac:picMkLst>
        </pc:picChg>
        <pc:picChg chg="mod">
          <ac:chgData name="Miglė Parachnevičienė" userId="acefbc1b-05c3-4899-ae01-7c0b35287b92" providerId="ADAL" clId="{342F74F2-8531-4794-835E-8251D29664D5}" dt="2025-11-29T21:09:23.541" v="2583" actId="1076"/>
          <ac:picMkLst>
            <pc:docMk/>
            <pc:sldMk cId="0" sldId="257"/>
            <ac:picMk id="146" creationId="{00000000-0000-0000-0000-000000000000}"/>
          </ac:picMkLst>
        </pc:picChg>
      </pc:sldChg>
      <pc:sldChg chg="addSp delSp modSp mod">
        <pc:chgData name="Miglė Parachnevičienė" userId="acefbc1b-05c3-4899-ae01-7c0b35287b92" providerId="ADAL" clId="{342F74F2-8531-4794-835E-8251D29664D5}" dt="2025-11-29T21:25:53.372" v="2890" actId="1076"/>
        <pc:sldMkLst>
          <pc:docMk/>
          <pc:sldMk cId="0" sldId="258"/>
        </pc:sldMkLst>
        <pc:spChg chg="add mod">
          <ac:chgData name="Miglė Parachnevičienė" userId="acefbc1b-05c3-4899-ae01-7c0b35287b92" providerId="ADAL" clId="{342F74F2-8531-4794-835E-8251D29664D5}" dt="2025-11-29T09:45:34.336" v="353" actId="14100"/>
          <ac:spMkLst>
            <pc:docMk/>
            <pc:sldMk cId="0" sldId="258"/>
            <ac:spMk id="2" creationId="{F83778AF-175F-24E8-26B9-E4618CB59526}"/>
          </ac:spMkLst>
        </pc:spChg>
        <pc:spChg chg="mod">
          <ac:chgData name="Miglė Parachnevičienė" userId="acefbc1b-05c3-4899-ae01-7c0b35287b92" providerId="ADAL" clId="{342F74F2-8531-4794-835E-8251D29664D5}" dt="2025-11-29T16:43:05.453" v="1083" actId="14100"/>
          <ac:spMkLst>
            <pc:docMk/>
            <pc:sldMk cId="0" sldId="258"/>
            <ac:spMk id="154" creationId="{00000000-0000-0000-0000-000000000000}"/>
          </ac:spMkLst>
        </pc:spChg>
        <pc:spChg chg="mod">
          <ac:chgData name="Miglė Parachnevičienė" userId="acefbc1b-05c3-4899-ae01-7c0b35287b92" providerId="ADAL" clId="{342F74F2-8531-4794-835E-8251D29664D5}" dt="2025-11-29T21:25:40.188" v="2889" actId="1076"/>
          <ac:spMkLst>
            <pc:docMk/>
            <pc:sldMk cId="0" sldId="258"/>
            <ac:spMk id="155" creationId="{00000000-0000-0000-0000-000000000000}"/>
          </ac:spMkLst>
        </pc:spChg>
        <pc:picChg chg="add mod">
          <ac:chgData name="Miglė Parachnevičienė" userId="acefbc1b-05c3-4899-ae01-7c0b35287b92" providerId="ADAL" clId="{342F74F2-8531-4794-835E-8251D29664D5}" dt="2025-11-29T21:07:52.058" v="2575" actId="1076"/>
          <ac:picMkLst>
            <pc:docMk/>
            <pc:sldMk cId="0" sldId="258"/>
            <ac:picMk id="3" creationId="{692125E9-0A89-881D-2EAF-9B98D69A470B}"/>
          </ac:picMkLst>
        </pc:picChg>
        <pc:picChg chg="add mod">
          <ac:chgData name="Miglė Parachnevičienė" userId="acefbc1b-05c3-4899-ae01-7c0b35287b92" providerId="ADAL" clId="{342F74F2-8531-4794-835E-8251D29664D5}" dt="2025-11-29T21:05:36.269" v="2550" actId="14100"/>
          <ac:picMkLst>
            <pc:docMk/>
            <pc:sldMk cId="0" sldId="258"/>
            <ac:picMk id="4" creationId="{3D49CB92-733A-7BFC-E2EE-97E57BF2FA37}"/>
          </ac:picMkLst>
        </pc:picChg>
        <pc:picChg chg="add mod">
          <ac:chgData name="Miglė Parachnevičienė" userId="acefbc1b-05c3-4899-ae01-7c0b35287b92" providerId="ADAL" clId="{342F74F2-8531-4794-835E-8251D29664D5}" dt="2025-11-29T21:25:53.372" v="2890" actId="1076"/>
          <ac:picMkLst>
            <pc:docMk/>
            <pc:sldMk cId="0" sldId="258"/>
            <ac:picMk id="5" creationId="{6A6744C2-C2E6-B7C8-876A-6B1C6FA978A2}"/>
          </ac:picMkLst>
        </pc:picChg>
        <pc:picChg chg="add mod modCrop">
          <ac:chgData name="Miglė Parachnevičienė" userId="acefbc1b-05c3-4899-ae01-7c0b35287b92" providerId="ADAL" clId="{342F74F2-8531-4794-835E-8251D29664D5}" dt="2025-11-29T21:07:22.906" v="2566" actId="1076"/>
          <ac:picMkLst>
            <pc:docMk/>
            <pc:sldMk cId="0" sldId="258"/>
            <ac:picMk id="6" creationId="{C622C656-5BB1-7FEB-6D55-D27182E58D4C}"/>
          </ac:picMkLst>
        </pc:picChg>
      </pc:sldChg>
      <pc:sldChg chg="addSp delSp modSp mod modNotesTx">
        <pc:chgData name="Miglė Parachnevičienė" userId="acefbc1b-05c3-4899-ae01-7c0b35287b92" providerId="ADAL" clId="{342F74F2-8531-4794-835E-8251D29664D5}" dt="2025-11-30T18:34:13.494" v="3077" actId="20577"/>
        <pc:sldMkLst>
          <pc:docMk/>
          <pc:sldMk cId="0" sldId="259"/>
        </pc:sldMkLst>
        <pc:spChg chg="add mod">
          <ac:chgData name="Miglė Parachnevičienė" userId="acefbc1b-05c3-4899-ae01-7c0b35287b92" providerId="ADAL" clId="{342F74F2-8531-4794-835E-8251D29664D5}" dt="2025-11-29T09:46:06.448" v="359"/>
          <ac:spMkLst>
            <pc:docMk/>
            <pc:sldMk cId="0" sldId="259"/>
            <ac:spMk id="4" creationId="{906D414C-BBCA-C761-F6AC-3856B5339D35}"/>
          </ac:spMkLst>
        </pc:spChg>
        <pc:spChg chg="add mod">
          <ac:chgData name="Miglė Parachnevičienė" userId="acefbc1b-05c3-4899-ae01-7c0b35287b92" providerId="ADAL" clId="{342F74F2-8531-4794-835E-8251D29664D5}" dt="2025-11-29T20:57:25.978" v="2291" actId="1076"/>
          <ac:spMkLst>
            <pc:docMk/>
            <pc:sldMk cId="0" sldId="259"/>
            <ac:spMk id="12" creationId="{A36F0369-E3E3-7158-BB13-7EA29EA01AAD}"/>
          </ac:spMkLst>
        </pc:spChg>
        <pc:spChg chg="mod">
          <ac:chgData name="Miglė Parachnevičienė" userId="acefbc1b-05c3-4899-ae01-7c0b35287b92" providerId="ADAL" clId="{342F74F2-8531-4794-835E-8251D29664D5}" dt="2025-11-29T21:15:34.317" v="2672" actId="14100"/>
          <ac:spMkLst>
            <pc:docMk/>
            <pc:sldMk cId="0" sldId="259"/>
            <ac:spMk id="163" creationId="{00000000-0000-0000-0000-000000000000}"/>
          </ac:spMkLst>
        </pc:spChg>
        <pc:spChg chg="mod">
          <ac:chgData name="Miglė Parachnevičienė" userId="acefbc1b-05c3-4899-ae01-7c0b35287b92" providerId="ADAL" clId="{342F74F2-8531-4794-835E-8251D29664D5}" dt="2025-11-30T18:34:13.494" v="3077" actId="20577"/>
          <ac:spMkLst>
            <pc:docMk/>
            <pc:sldMk cId="0" sldId="259"/>
            <ac:spMk id="166" creationId="{00000000-0000-0000-0000-000000000000}"/>
          </ac:spMkLst>
        </pc:spChg>
        <pc:picChg chg="add mod modCrop">
          <ac:chgData name="Miglė Parachnevičienė" userId="acefbc1b-05c3-4899-ae01-7c0b35287b92" providerId="ADAL" clId="{342F74F2-8531-4794-835E-8251D29664D5}" dt="2025-11-29T21:20:38.741" v="2823" actId="1076"/>
          <ac:picMkLst>
            <pc:docMk/>
            <pc:sldMk cId="0" sldId="259"/>
            <ac:picMk id="10" creationId="{0F643E8E-4A71-F624-DBAA-6178AEE35692}"/>
          </ac:picMkLst>
        </pc:picChg>
      </pc:sldChg>
      <pc:sldChg chg="addSp delSp modSp mod modNotesTx">
        <pc:chgData name="Miglė Parachnevičienė" userId="acefbc1b-05c3-4899-ae01-7c0b35287b92" providerId="ADAL" clId="{342F74F2-8531-4794-835E-8251D29664D5}" dt="2025-11-30T18:39:37.090" v="3198" actId="20577"/>
        <pc:sldMkLst>
          <pc:docMk/>
          <pc:sldMk cId="0" sldId="260"/>
        </pc:sldMkLst>
        <pc:spChg chg="add mod">
          <ac:chgData name="Miglė Parachnevičienė" userId="acefbc1b-05c3-4899-ae01-7c0b35287b92" providerId="ADAL" clId="{342F74F2-8531-4794-835E-8251D29664D5}" dt="2025-11-29T10:31:30.380" v="856" actId="14100"/>
          <ac:spMkLst>
            <pc:docMk/>
            <pc:sldMk cId="0" sldId="260"/>
            <ac:spMk id="3" creationId="{693C49DD-0E2E-CB35-8DFD-A27540A15AB7}"/>
          </ac:spMkLst>
        </pc:spChg>
        <pc:spChg chg="add mod">
          <ac:chgData name="Miglė Parachnevičienė" userId="acefbc1b-05c3-4899-ae01-7c0b35287b92" providerId="ADAL" clId="{342F74F2-8531-4794-835E-8251D29664D5}" dt="2025-11-29T20:26:38.252" v="2071" actId="20577"/>
          <ac:spMkLst>
            <pc:docMk/>
            <pc:sldMk cId="0" sldId="260"/>
            <ac:spMk id="4" creationId="{CF4A722C-9539-3F8E-46EC-889745117A22}"/>
          </ac:spMkLst>
        </pc:spChg>
        <pc:spChg chg="mod">
          <ac:chgData name="Miglė Parachnevičienė" userId="acefbc1b-05c3-4899-ae01-7c0b35287b92" providerId="ADAL" clId="{342F74F2-8531-4794-835E-8251D29664D5}" dt="2025-11-29T16:39:10.190" v="950" actId="20577"/>
          <ac:spMkLst>
            <pc:docMk/>
            <pc:sldMk cId="0" sldId="260"/>
            <ac:spMk id="173" creationId="{00000000-0000-0000-0000-000000000000}"/>
          </ac:spMkLst>
        </pc:spChg>
        <pc:spChg chg="mod">
          <ac:chgData name="Miglė Parachnevičienė" userId="acefbc1b-05c3-4899-ae01-7c0b35287b92" providerId="ADAL" clId="{342F74F2-8531-4794-835E-8251D29664D5}" dt="2025-11-30T18:39:37.090" v="3198" actId="20577"/>
          <ac:spMkLst>
            <pc:docMk/>
            <pc:sldMk cId="0" sldId="260"/>
            <ac:spMk id="174" creationId="{00000000-0000-0000-0000-000000000000}"/>
          </ac:spMkLst>
        </pc:spChg>
        <pc:picChg chg="add mod">
          <ac:chgData name="Miglė Parachnevičienė" userId="acefbc1b-05c3-4899-ae01-7c0b35287b92" providerId="ADAL" clId="{342F74F2-8531-4794-835E-8251D29664D5}" dt="2025-11-29T17:38:26.317" v="1628" actId="1076"/>
          <ac:picMkLst>
            <pc:docMk/>
            <pc:sldMk cId="0" sldId="260"/>
            <ac:picMk id="2" creationId="{A1AB3A41-C5B1-39A9-5571-122E0716121D}"/>
          </ac:picMkLst>
        </pc:picChg>
      </pc:sldChg>
      <pc:sldChg chg="addSp delSp modSp mod modClrScheme chgLayout modNotesTx">
        <pc:chgData name="Miglė Parachnevičienė" userId="acefbc1b-05c3-4899-ae01-7c0b35287b92" providerId="ADAL" clId="{342F74F2-8531-4794-835E-8251D29664D5}" dt="2025-12-01T19:37:58.258" v="3387" actId="20577"/>
        <pc:sldMkLst>
          <pc:docMk/>
          <pc:sldMk cId="0" sldId="261"/>
        </pc:sldMkLst>
        <pc:spChg chg="add mod">
          <ac:chgData name="Miglė Parachnevičienė" userId="acefbc1b-05c3-4899-ae01-7c0b35287b92" providerId="ADAL" clId="{342F74F2-8531-4794-835E-8251D29664D5}" dt="2025-11-29T20:20:03.656" v="1771" actId="14100"/>
          <ac:spMkLst>
            <pc:docMk/>
            <pc:sldMk cId="0" sldId="261"/>
            <ac:spMk id="5" creationId="{80662512-E851-17A3-E200-F4249812E9C6}"/>
          </ac:spMkLst>
        </pc:spChg>
        <pc:spChg chg="add mod">
          <ac:chgData name="Miglė Parachnevičienė" userId="acefbc1b-05c3-4899-ae01-7c0b35287b92" providerId="ADAL" clId="{342F74F2-8531-4794-835E-8251D29664D5}" dt="2025-12-01T19:37:58.258" v="3387" actId="20577"/>
          <ac:spMkLst>
            <pc:docMk/>
            <pc:sldMk cId="0" sldId="261"/>
            <ac:spMk id="10" creationId="{FEA8EC0B-C06A-E502-5541-DE62A12C96FD}"/>
          </ac:spMkLst>
        </pc:spChg>
        <pc:spChg chg="add mod">
          <ac:chgData name="Miglė Parachnevičienė" userId="acefbc1b-05c3-4899-ae01-7c0b35287b92" providerId="ADAL" clId="{342F74F2-8531-4794-835E-8251D29664D5}" dt="2025-11-29T20:25:42.544" v="2067" actId="1076"/>
          <ac:spMkLst>
            <pc:docMk/>
            <pc:sldMk cId="0" sldId="261"/>
            <ac:spMk id="15" creationId="{AF5E8B85-47DF-058A-EF1B-00128FBDA152}"/>
          </ac:spMkLst>
        </pc:spChg>
        <pc:spChg chg="mod">
          <ac:chgData name="Miglė Parachnevičienė" userId="acefbc1b-05c3-4899-ae01-7c0b35287b92" providerId="ADAL" clId="{342F74F2-8531-4794-835E-8251D29664D5}" dt="2025-11-29T17:37:46.120" v="1626" actId="14100"/>
          <ac:spMkLst>
            <pc:docMk/>
            <pc:sldMk cId="0" sldId="261"/>
            <ac:spMk id="182" creationId="{00000000-0000-0000-0000-000000000000}"/>
          </ac:spMkLst>
        </pc:spChg>
        <pc:spChg chg="mod ord">
          <ac:chgData name="Miglė Parachnevičienė" userId="acefbc1b-05c3-4899-ae01-7c0b35287b92" providerId="ADAL" clId="{342F74F2-8531-4794-835E-8251D29664D5}" dt="2025-11-29T17:35:53.063" v="1609" actId="26606"/>
          <ac:spMkLst>
            <pc:docMk/>
            <pc:sldMk cId="0" sldId="261"/>
            <ac:spMk id="187" creationId="{00000000-0000-0000-0000-000000000000}"/>
          </ac:spMkLst>
        </pc:spChg>
        <pc:picChg chg="add mod modCrop">
          <ac:chgData name="Miglė Parachnevičienė" userId="acefbc1b-05c3-4899-ae01-7c0b35287b92" providerId="ADAL" clId="{342F74F2-8531-4794-835E-8251D29664D5}" dt="2025-11-30T18:40:39.103" v="3203" actId="1076"/>
          <ac:picMkLst>
            <pc:docMk/>
            <pc:sldMk cId="0" sldId="261"/>
            <ac:picMk id="12" creationId="{D7C4CD5E-65D0-D617-408D-D14606A2DC5A}"/>
          </ac:picMkLst>
        </pc:picChg>
      </pc:sldChg>
      <pc:sldChg chg="addSp delSp modSp mod">
        <pc:chgData name="Miglė Parachnevičienė" userId="acefbc1b-05c3-4899-ae01-7c0b35287b92" providerId="ADAL" clId="{342F74F2-8531-4794-835E-8251D29664D5}" dt="2025-11-29T20:54:11.074" v="2261" actId="20577"/>
        <pc:sldMkLst>
          <pc:docMk/>
          <pc:sldMk cId="0" sldId="262"/>
        </pc:sldMkLst>
        <pc:spChg chg="add mod">
          <ac:chgData name="Miglė Parachnevičienė" userId="acefbc1b-05c3-4899-ae01-7c0b35287b92" providerId="ADAL" clId="{342F74F2-8531-4794-835E-8251D29664D5}" dt="2025-11-28T20:24:46.806" v="308"/>
          <ac:spMkLst>
            <pc:docMk/>
            <pc:sldMk cId="0" sldId="262"/>
            <ac:spMk id="3" creationId="{AFF132CA-785E-F1E5-CC74-3EB4AEFF168D}"/>
          </ac:spMkLst>
        </pc:spChg>
        <pc:spChg chg="mod">
          <ac:chgData name="Miglė Parachnevičienė" userId="acefbc1b-05c3-4899-ae01-7c0b35287b92" providerId="ADAL" clId="{342F74F2-8531-4794-835E-8251D29664D5}" dt="2025-11-29T20:53:58.032" v="2258" actId="14100"/>
          <ac:spMkLst>
            <pc:docMk/>
            <pc:sldMk cId="0" sldId="262"/>
            <ac:spMk id="194" creationId="{00000000-0000-0000-0000-000000000000}"/>
          </ac:spMkLst>
        </pc:spChg>
        <pc:spChg chg="mod">
          <ac:chgData name="Miglė Parachnevičienė" userId="acefbc1b-05c3-4899-ae01-7c0b35287b92" providerId="ADAL" clId="{342F74F2-8531-4794-835E-8251D29664D5}" dt="2025-11-29T20:54:11.074" v="2261" actId="20577"/>
          <ac:spMkLst>
            <pc:docMk/>
            <pc:sldMk cId="0" sldId="262"/>
            <ac:spMk id="196" creationId="{00000000-0000-0000-0000-000000000000}"/>
          </ac:spMkLst>
        </pc:spChg>
      </pc:sldChg>
      <pc:sldChg chg="addSp delSp modSp mod modAnim">
        <pc:chgData name="Miglė Parachnevičienė" userId="acefbc1b-05c3-4899-ae01-7c0b35287b92" providerId="ADAL" clId="{342F74F2-8531-4794-835E-8251D29664D5}" dt="2025-11-29T21:35:42.672" v="3039" actId="1076"/>
        <pc:sldMkLst>
          <pc:docMk/>
          <pc:sldMk cId="0" sldId="263"/>
        </pc:sldMkLst>
        <pc:spChg chg="add mod">
          <ac:chgData name="Miglė Parachnevičienė" userId="acefbc1b-05c3-4899-ae01-7c0b35287b92" providerId="ADAL" clId="{342F74F2-8531-4794-835E-8251D29664D5}" dt="2025-11-28T20:24:56.351" v="310"/>
          <ac:spMkLst>
            <pc:docMk/>
            <pc:sldMk cId="0" sldId="263"/>
            <ac:spMk id="3" creationId="{0C97219C-B088-FDFE-C409-83DC684AD87A}"/>
          </ac:spMkLst>
        </pc:spChg>
        <pc:spChg chg="add mod">
          <ac:chgData name="Miglė Parachnevičienė" userId="acefbc1b-05c3-4899-ae01-7c0b35287b92" providerId="ADAL" clId="{342F74F2-8531-4794-835E-8251D29664D5}" dt="2025-11-29T21:35:42.672" v="3039" actId="1076"/>
          <ac:spMkLst>
            <pc:docMk/>
            <pc:sldMk cId="0" sldId="263"/>
            <ac:spMk id="11" creationId="{9A3E1A5B-EE3B-02F0-3A6B-86B637684CC0}"/>
          </ac:spMkLst>
        </pc:spChg>
        <pc:spChg chg="add mod">
          <ac:chgData name="Miglė Parachnevičienė" userId="acefbc1b-05c3-4899-ae01-7c0b35287b92" providerId="ADAL" clId="{342F74F2-8531-4794-835E-8251D29664D5}" dt="2025-11-29T21:34:30.053" v="3032" actId="20577"/>
          <ac:spMkLst>
            <pc:docMk/>
            <pc:sldMk cId="0" sldId="263"/>
            <ac:spMk id="12" creationId="{B56504CE-5337-F05B-3A78-C10126838177}"/>
          </ac:spMkLst>
        </pc:spChg>
        <pc:spChg chg="mod">
          <ac:chgData name="Miglė Parachnevičienė" userId="acefbc1b-05c3-4899-ae01-7c0b35287b92" providerId="ADAL" clId="{342F74F2-8531-4794-835E-8251D29664D5}" dt="2025-11-29T20:49:15.077" v="2179" actId="1076"/>
          <ac:spMkLst>
            <pc:docMk/>
            <pc:sldMk cId="0" sldId="263"/>
            <ac:spMk id="204" creationId="{00000000-0000-0000-0000-000000000000}"/>
          </ac:spMkLst>
        </pc:spChg>
        <pc:spChg chg="mod">
          <ac:chgData name="Miglė Parachnevičienė" userId="acefbc1b-05c3-4899-ae01-7c0b35287b92" providerId="ADAL" clId="{342F74F2-8531-4794-835E-8251D29664D5}" dt="2025-11-29T21:32:45.209" v="3025" actId="20577"/>
          <ac:spMkLst>
            <pc:docMk/>
            <pc:sldMk cId="0" sldId="263"/>
            <ac:spMk id="205" creationId="{00000000-0000-0000-0000-000000000000}"/>
          </ac:spMkLst>
        </pc:spChg>
        <pc:picChg chg="add mod">
          <ac:chgData name="Miglė Parachnevičienė" userId="acefbc1b-05c3-4899-ae01-7c0b35287b92" providerId="ADAL" clId="{342F74F2-8531-4794-835E-8251D29664D5}" dt="2025-11-29T21:35:37.716" v="3038" actId="1076"/>
          <ac:picMkLst>
            <pc:docMk/>
            <pc:sldMk cId="0" sldId="263"/>
            <ac:picMk id="10" creationId="{04562EAB-ED8C-8A38-BC5D-BF8C78A1CE5D}"/>
          </ac:picMkLst>
        </pc:picChg>
      </pc:sldChg>
      <pc:sldChg chg="addSp modSp mod">
        <pc:chgData name="Miglė Parachnevičienė" userId="acefbc1b-05c3-4899-ae01-7c0b35287b92" providerId="ADAL" clId="{342F74F2-8531-4794-835E-8251D29664D5}" dt="2025-11-30T18:47:16.404" v="3341" actId="255"/>
        <pc:sldMkLst>
          <pc:docMk/>
          <pc:sldMk cId="0" sldId="271"/>
        </pc:sldMkLst>
        <pc:spChg chg="add mod">
          <ac:chgData name="Miglė Parachnevičienė" userId="acefbc1b-05c3-4899-ae01-7c0b35287b92" providerId="ADAL" clId="{342F74F2-8531-4794-835E-8251D29664D5}" dt="2025-11-30T18:47:16.404" v="3341" actId="255"/>
          <ac:spMkLst>
            <pc:docMk/>
            <pc:sldMk cId="0" sldId="271"/>
            <ac:spMk id="2" creationId="{1FBAC984-209F-1E5E-5DAC-87A5F48045ED}"/>
          </ac:spMkLst>
        </pc:spChg>
        <pc:spChg chg="mod">
          <ac:chgData name="Miglė Parachnevičienė" userId="acefbc1b-05c3-4899-ae01-7c0b35287b92" providerId="ADAL" clId="{342F74F2-8531-4794-835E-8251D29664D5}" dt="2025-11-29T21:28:08.398" v="3005" actId="1076"/>
          <ac:spMkLst>
            <pc:docMk/>
            <pc:sldMk cId="0" sldId="271"/>
            <ac:spMk id="286" creationId="{00000000-0000-0000-0000-000000000000}"/>
          </ac:spMkLst>
        </pc:spChg>
        <pc:spChg chg="mod">
          <ac:chgData name="Miglė Parachnevičienė" userId="acefbc1b-05c3-4899-ae01-7c0b35287b92" providerId="ADAL" clId="{342F74F2-8531-4794-835E-8251D29664D5}" dt="2025-11-29T21:28:16.239" v="3007" actId="1076"/>
          <ac:spMkLst>
            <pc:docMk/>
            <pc:sldMk cId="0" sldId="271"/>
            <ac:spMk id="288" creationId="{00000000-0000-0000-0000-000000000000}"/>
          </ac:spMkLst>
        </pc:spChg>
      </pc:sldChg>
      <pc:sldChg chg="addSp delSp modSp new mod">
        <pc:chgData name="Miglė Parachnevičienė" userId="acefbc1b-05c3-4899-ae01-7c0b35287b92" providerId="ADAL" clId="{342F74F2-8531-4794-835E-8251D29664D5}" dt="2025-11-30T18:44:31.977" v="3295" actId="20577"/>
        <pc:sldMkLst>
          <pc:docMk/>
          <pc:sldMk cId="3938080596" sldId="272"/>
        </pc:sldMkLst>
        <pc:spChg chg="mod">
          <ac:chgData name="Miglė Parachnevičienė" userId="acefbc1b-05c3-4899-ae01-7c0b35287b92" providerId="ADAL" clId="{342F74F2-8531-4794-835E-8251D29664D5}" dt="2025-11-29T20:30:36.303" v="2098" actId="1076"/>
          <ac:spMkLst>
            <pc:docMk/>
            <pc:sldMk cId="3938080596" sldId="272"/>
            <ac:spMk id="2" creationId="{81A19626-9E7F-0B16-35C1-018A7F4964A3}"/>
          </ac:spMkLst>
        </pc:spChg>
        <pc:spChg chg="mod">
          <ac:chgData name="Miglė Parachnevičienė" userId="acefbc1b-05c3-4899-ae01-7c0b35287b92" providerId="ADAL" clId="{342F74F2-8531-4794-835E-8251D29664D5}" dt="2025-11-30T18:44:31.977" v="3295" actId="20577"/>
          <ac:spMkLst>
            <pc:docMk/>
            <pc:sldMk cId="3938080596" sldId="272"/>
            <ac:spMk id="4" creationId="{2F97CA07-D27B-B72F-1431-1C2E56E97D91}"/>
          </ac:spMkLst>
        </pc:spChg>
        <pc:spChg chg="add mod">
          <ac:chgData name="Miglė Parachnevičienė" userId="acefbc1b-05c3-4899-ae01-7c0b35287b92" providerId="ADAL" clId="{342F74F2-8531-4794-835E-8251D29664D5}" dt="2025-11-29T20:27:47.381" v="2077" actId="1076"/>
          <ac:spMkLst>
            <pc:docMk/>
            <pc:sldMk cId="3938080596" sldId="272"/>
            <ac:spMk id="9" creationId="{83FCFA24-77DB-9ABB-7AF1-485D41B6A0D7}"/>
          </ac:spMkLst>
        </pc:spChg>
        <pc:picChg chg="add mod modCrop">
          <ac:chgData name="Miglė Parachnevičienė" userId="acefbc1b-05c3-4899-ae01-7c0b35287b92" providerId="ADAL" clId="{342F74F2-8531-4794-835E-8251D29664D5}" dt="2025-11-29T20:28:44.196" v="2082" actId="1076"/>
          <ac:picMkLst>
            <pc:docMk/>
            <pc:sldMk cId="3938080596" sldId="272"/>
            <ac:picMk id="11" creationId="{B6A74AA2-C6E5-9C93-D24E-D79D7F27B734}"/>
          </ac:picMkLst>
        </pc:picChg>
      </pc:sldChg>
      <pc:sldMasterChg chg="delSldLayout">
        <pc:chgData name="Miglė Parachnevičienė" userId="acefbc1b-05c3-4899-ae01-7c0b35287b92" providerId="ADAL" clId="{342F74F2-8531-4794-835E-8251D29664D5}" dt="2025-11-29T10:14:27.077" v="423" actId="47"/>
        <pc:sldMasterMkLst>
          <pc:docMk/>
          <pc:sldMasterMk cId="0" sldId="2147483664"/>
        </pc:sldMasterMkLst>
      </pc:sldMasterChg>
    </pc:docChg>
  </pc:docChgLst>
  <pc:docChgLst>
    <pc:chgData name="Miglė Parachnevičienė" userId="acefbc1b-05c3-4899-ae01-7c0b35287b92" providerId="ADAL" clId="{C1C1D375-DD41-43C4-92C4-9A84978A9646}"/>
    <pc:docChg chg="undo custSel addSld delSld modSld sldOrd">
      <pc:chgData name="Miglė Parachnevičienė" userId="acefbc1b-05c3-4899-ae01-7c0b35287b92" providerId="ADAL" clId="{C1C1D375-DD41-43C4-92C4-9A84978A9646}" dt="2025-11-05T11:53:05.811" v="741" actId="1076"/>
      <pc:docMkLst>
        <pc:docMk/>
      </pc:docMkLst>
      <pc:sldChg chg="modSp mod">
        <pc:chgData name="Miglė Parachnevičienė" userId="acefbc1b-05c3-4899-ae01-7c0b35287b92" providerId="ADAL" clId="{C1C1D375-DD41-43C4-92C4-9A84978A9646}" dt="2025-11-05T06:43:01.872" v="5" actId="1076"/>
        <pc:sldMkLst>
          <pc:docMk/>
          <pc:sldMk cId="0" sldId="256"/>
        </pc:sldMkLst>
        <pc:spChg chg="mod">
          <ac:chgData name="Miglė Parachnevičienė" userId="acefbc1b-05c3-4899-ae01-7c0b35287b92" providerId="ADAL" clId="{C1C1D375-DD41-43C4-92C4-9A84978A9646}" dt="2025-11-05T06:43:01.872" v="5" actId="1076"/>
          <ac:spMkLst>
            <pc:docMk/>
            <pc:sldMk cId="0" sldId="256"/>
            <ac:spMk id="133" creationId="{00000000-0000-0000-0000-000000000000}"/>
          </ac:spMkLst>
        </pc:spChg>
        <pc:spChg chg="mod">
          <ac:chgData name="Miglė Parachnevičienė" userId="acefbc1b-05c3-4899-ae01-7c0b35287b92" providerId="ADAL" clId="{C1C1D375-DD41-43C4-92C4-9A84978A9646}" dt="2025-11-05T06:42:40.342" v="2" actId="1076"/>
          <ac:spMkLst>
            <pc:docMk/>
            <pc:sldMk cId="0" sldId="256"/>
            <ac:spMk id="134" creationId="{00000000-0000-0000-0000-000000000000}"/>
          </ac:spMkLst>
        </pc:spChg>
      </pc:sldChg>
      <pc:sldChg chg="modSp mod">
        <pc:chgData name="Miglė Parachnevičienė" userId="acefbc1b-05c3-4899-ae01-7c0b35287b92" providerId="ADAL" clId="{C1C1D375-DD41-43C4-92C4-9A84978A9646}" dt="2025-11-05T06:49:01.003" v="77" actId="113"/>
        <pc:sldMkLst>
          <pc:docMk/>
          <pc:sldMk cId="0" sldId="257"/>
        </pc:sldMkLst>
        <pc:spChg chg="mod">
          <ac:chgData name="Miglė Parachnevičienė" userId="acefbc1b-05c3-4899-ae01-7c0b35287b92" providerId="ADAL" clId="{C1C1D375-DD41-43C4-92C4-9A84978A9646}" dt="2025-11-05T06:48:51.317" v="75" actId="1076"/>
          <ac:spMkLst>
            <pc:docMk/>
            <pc:sldMk cId="0" sldId="257"/>
            <ac:spMk id="141" creationId="{00000000-0000-0000-0000-000000000000}"/>
          </ac:spMkLst>
        </pc:spChg>
        <pc:spChg chg="mod">
          <ac:chgData name="Miglė Parachnevičienė" userId="acefbc1b-05c3-4899-ae01-7c0b35287b92" providerId="ADAL" clId="{C1C1D375-DD41-43C4-92C4-9A84978A9646}" dt="2025-11-05T06:49:01.003" v="77" actId="113"/>
          <ac:spMkLst>
            <pc:docMk/>
            <pc:sldMk cId="0" sldId="257"/>
            <ac:spMk id="147" creationId="{00000000-0000-0000-0000-000000000000}"/>
          </ac:spMkLst>
        </pc:spChg>
      </pc:sldChg>
      <pc:sldChg chg="addSp delSp modSp mod">
        <pc:chgData name="Miglė Parachnevičienė" userId="acefbc1b-05c3-4899-ae01-7c0b35287b92" providerId="ADAL" clId="{C1C1D375-DD41-43C4-92C4-9A84978A9646}" dt="2025-11-05T06:51:21.335" v="136"/>
        <pc:sldMkLst>
          <pc:docMk/>
          <pc:sldMk cId="0" sldId="258"/>
        </pc:sldMkLst>
        <pc:spChg chg="mod">
          <ac:chgData name="Miglė Parachnevičienė" userId="acefbc1b-05c3-4899-ae01-7c0b35287b92" providerId="ADAL" clId="{C1C1D375-DD41-43C4-92C4-9A84978A9646}" dt="2025-11-05T06:50:13.931" v="112" actId="1076"/>
          <ac:spMkLst>
            <pc:docMk/>
            <pc:sldMk cId="0" sldId="258"/>
            <ac:spMk id="155" creationId="{00000000-0000-0000-0000-000000000000}"/>
          </ac:spMkLst>
        </pc:spChg>
      </pc:sldChg>
      <pc:sldChg chg="modSp mod modNotesTx">
        <pc:chgData name="Miglė Parachnevičienė" userId="acefbc1b-05c3-4899-ae01-7c0b35287b92" providerId="ADAL" clId="{C1C1D375-DD41-43C4-92C4-9A84978A9646}" dt="2025-11-05T11:36:41.902" v="710" actId="20577"/>
        <pc:sldMkLst>
          <pc:docMk/>
          <pc:sldMk cId="0" sldId="259"/>
        </pc:sldMkLst>
        <pc:spChg chg="mod">
          <ac:chgData name="Miglė Parachnevičienė" userId="acefbc1b-05c3-4899-ae01-7c0b35287b92" providerId="ADAL" clId="{C1C1D375-DD41-43C4-92C4-9A84978A9646}" dt="2025-11-05T08:31:56.223" v="708" actId="14100"/>
          <ac:spMkLst>
            <pc:docMk/>
            <pc:sldMk cId="0" sldId="259"/>
            <ac:spMk id="163" creationId="{00000000-0000-0000-0000-000000000000}"/>
          </ac:spMkLst>
        </pc:spChg>
        <pc:spChg chg="mod">
          <ac:chgData name="Miglė Parachnevičienė" userId="acefbc1b-05c3-4899-ae01-7c0b35287b92" providerId="ADAL" clId="{C1C1D375-DD41-43C4-92C4-9A84978A9646}" dt="2025-11-05T08:32:01.143" v="709" actId="1076"/>
          <ac:spMkLst>
            <pc:docMk/>
            <pc:sldMk cId="0" sldId="259"/>
            <ac:spMk id="166" creationId="{00000000-0000-0000-0000-000000000000}"/>
          </ac:spMkLst>
        </pc:spChg>
      </pc:sldChg>
      <pc:sldChg chg="modSp mod">
        <pc:chgData name="Miglė Parachnevičienė" userId="acefbc1b-05c3-4899-ae01-7c0b35287b92" providerId="ADAL" clId="{C1C1D375-DD41-43C4-92C4-9A84978A9646}" dt="2025-11-05T07:12:38.311" v="274" actId="113"/>
        <pc:sldMkLst>
          <pc:docMk/>
          <pc:sldMk cId="0" sldId="260"/>
        </pc:sldMkLst>
        <pc:spChg chg="mod">
          <ac:chgData name="Miglė Parachnevičienė" userId="acefbc1b-05c3-4899-ae01-7c0b35287b92" providerId="ADAL" clId="{C1C1D375-DD41-43C4-92C4-9A84978A9646}" dt="2025-11-05T07:12:38.311" v="274" actId="113"/>
          <ac:spMkLst>
            <pc:docMk/>
            <pc:sldMk cId="0" sldId="260"/>
            <ac:spMk id="174" creationId="{00000000-0000-0000-0000-000000000000}"/>
          </ac:spMkLst>
        </pc:spChg>
      </pc:sldChg>
      <pc:sldChg chg="addSp modSp mod modNotesTx">
        <pc:chgData name="Miglė Parachnevičienė" userId="acefbc1b-05c3-4899-ae01-7c0b35287b92" providerId="ADAL" clId="{C1C1D375-DD41-43C4-92C4-9A84978A9646}" dt="2025-11-05T11:37:34.726" v="724" actId="2057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sz="1200" b="0" i="0" u="none" strike="noStrike" cap="none" dirty="0">
                <a:solidFill>
                  <a:schemeClr val="dk1"/>
                </a:solidFill>
                <a:effectLst/>
                <a:latin typeface="Arial"/>
                <a:ea typeface="Arial"/>
                <a:cs typeface="Arial"/>
                <a:sym typeface="Arial"/>
              </a:rPr>
              <a:t>Sveiki, kolegos.</a:t>
            </a:r>
            <a:br>
              <a:rPr lang="lt-LT" dirty="0"/>
            </a:br>
            <a:r>
              <a:rPr lang="lt-LT" sz="1200" b="0" i="0" u="none" strike="noStrike" cap="none" dirty="0">
                <a:solidFill>
                  <a:schemeClr val="dk1"/>
                </a:solidFill>
                <a:effectLst/>
                <a:latin typeface="Arial"/>
                <a:ea typeface="Arial"/>
                <a:cs typeface="Arial"/>
                <a:sym typeface="Arial"/>
              </a:rPr>
              <a:t>Šiandien trumpai pristatysiu naujausias chemijos srities metodines priemones, kurios jau patalpintos švietimo portale </a:t>
            </a:r>
            <a:r>
              <a:rPr lang="lt-LT" sz="1200" b="1" i="0" u="none" strike="noStrike" cap="none" dirty="0" err="1">
                <a:solidFill>
                  <a:schemeClr val="dk1"/>
                </a:solidFill>
                <a:effectLst/>
                <a:latin typeface="Arial"/>
                <a:ea typeface="Arial"/>
                <a:cs typeface="Arial"/>
                <a:sym typeface="Arial"/>
              </a:rPr>
              <a:t>emokykla</a:t>
            </a:r>
            <a:r>
              <a:rPr lang="lt-LT" sz="1200" b="0" i="0" u="none" strike="noStrike" cap="none" dirty="0">
                <a:solidFill>
                  <a:schemeClr val="dk1"/>
                </a:solidFill>
                <a:effectLst/>
                <a:latin typeface="Arial"/>
                <a:ea typeface="Arial"/>
                <a:cs typeface="Arial"/>
                <a:sym typeface="Arial"/>
              </a:rPr>
              <a:t> ir yra prieinamos kiekvienam chemijos mokytojui.</a:t>
            </a:r>
            <a:br>
              <a:rPr lang="lt-LT" dirty="0"/>
            </a:br>
            <a:r>
              <a:rPr lang="lt-LT" sz="1200" b="0" i="0" u="none" strike="noStrike" cap="none" dirty="0">
                <a:solidFill>
                  <a:schemeClr val="dk1"/>
                </a:solidFill>
                <a:effectLst/>
                <a:latin typeface="Arial"/>
                <a:ea typeface="Arial"/>
                <a:cs typeface="Arial"/>
                <a:sym typeface="Arial"/>
              </a:rPr>
              <a:t>Šios priemonės parengtos atsižvelgiant į atnaujintą Chemijos bendrąją programą, VBE pagal realų mokytojų poreikius klasėje – tiek mokant sudėtingas temas, tiek vertinant mokinių pasiekimus.</a:t>
            </a:r>
            <a:endParaRPr dirty="0"/>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a:solidFill>
                  <a:schemeClr val="dk1"/>
                </a:solidFill>
                <a:effectLst/>
                <a:latin typeface="Arial"/>
                <a:ea typeface="Arial"/>
                <a:cs typeface="Arial"/>
                <a:sym typeface="Arial"/>
              </a:rPr>
              <a:t>Pastarųjų metų chemijos mokytojai išsakė labai aiškius poreikius: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aiškesnio vertinimo nuoseklumo,</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išsamesnių medžiagų sudėtingumo temoms,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aktualių saugos dokumentų, pritaikytų mokykloms,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trumpų, aiškių vizualų, tinkamų klasių.</a:t>
            </a:r>
          </a:p>
          <a:p>
            <a:r>
              <a:rPr lang="lt-LT" sz="1200" b="0" i="0" u="none" strike="noStrike" cap="none" dirty="0">
                <a:solidFill>
                  <a:schemeClr val="dk1"/>
                </a:solidFill>
                <a:effectLst/>
                <a:latin typeface="Arial"/>
                <a:ea typeface="Arial"/>
                <a:cs typeface="Arial"/>
                <a:sym typeface="Arial"/>
              </a:rPr>
              <a:t>Todėl šiemet parengtos trys naujos priemonės, kurios papildo tiek mokymo, tiek vertinimo procesą.</a:t>
            </a:r>
          </a:p>
          <a:p>
            <a:pPr marL="0" lvl="0" indent="0" algn="l" rtl="0">
              <a:lnSpc>
                <a:spcPct val="100000"/>
              </a:lnSpc>
              <a:spcBef>
                <a:spcPts val="0"/>
              </a:spcBef>
              <a:spcAft>
                <a:spcPts val="0"/>
              </a:spcAft>
              <a:buSzPts val="1400"/>
              <a:buNone/>
            </a:pPr>
            <a:endParaRPr dirty="0"/>
          </a:p>
        </p:txBody>
      </p:sp>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a:solidFill>
                  <a:schemeClr val="dk1"/>
                </a:solidFill>
                <a:effectLst/>
                <a:latin typeface="Arial"/>
                <a:ea typeface="Arial"/>
                <a:cs typeface="Arial"/>
                <a:sym typeface="Arial"/>
              </a:rPr>
              <a:t>Pirmoji priemonė – </a:t>
            </a:r>
            <a:r>
              <a:rPr lang="lt-LT" sz="1200" b="1" i="0" u="none" strike="noStrike" cap="none" dirty="0">
                <a:solidFill>
                  <a:schemeClr val="dk1"/>
                </a:solidFill>
                <a:effectLst/>
                <a:latin typeface="Arial"/>
                <a:ea typeface="Arial"/>
                <a:cs typeface="Arial"/>
                <a:sym typeface="Arial"/>
              </a:rPr>
              <a:t>skaitmeninis plakatas „Koncentracija“ (9 kl.)</a:t>
            </a:r>
            <a:r>
              <a:rPr lang="lt-LT" sz="1200" b="0" i="0" u="none" strike="noStrike" cap="none" dirty="0">
                <a:solidFill>
                  <a:schemeClr val="dk1"/>
                </a:solidFill>
                <a:effectLst/>
                <a:latin typeface="Arial"/>
                <a:ea typeface="Arial"/>
                <a:cs typeface="Arial"/>
                <a:sym typeface="Arial"/>
              </a:rPr>
              <a:t> .</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Tai vizualiai aiškus plakatas, apimantis pagrindines koncentracijos temas: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masės dalį,</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procentinę koncentraciją,</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molinę koncentraciją,</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masinę koncentraciją,</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skiedimo formulę.</a:t>
            </a:r>
          </a:p>
          <a:p>
            <a:r>
              <a:rPr lang="lt-LT" sz="1200" b="0" i="0" u="none" strike="noStrike" cap="none" dirty="0">
                <a:solidFill>
                  <a:schemeClr val="dk1"/>
                </a:solidFill>
                <a:effectLst/>
                <a:latin typeface="Arial"/>
                <a:ea typeface="Arial"/>
                <a:cs typeface="Arial"/>
                <a:sym typeface="Arial"/>
              </a:rPr>
              <a:t>Jame pateiktos dažniausiai pasitaikančios mokinių klaidos ir paprastas algoritmas uždaviniams spręsti.</a:t>
            </a:r>
          </a:p>
          <a:p>
            <a:r>
              <a:rPr lang="lt-LT" sz="1200" b="0" i="0" u="none" strike="noStrike" cap="none" dirty="0">
                <a:solidFill>
                  <a:schemeClr val="dk1"/>
                </a:solidFill>
                <a:effectLst/>
                <a:latin typeface="Arial"/>
                <a:ea typeface="Arial"/>
                <a:cs typeface="Arial"/>
                <a:sym typeface="Arial"/>
              </a:rPr>
              <a:t>Mokytojai gali jį naudoti kaip:</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pamokos vaizdinę atramą,</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užduočių paaiškinimo priemonę,</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mokinio savarankiško mokymosi priemones.</a:t>
            </a:r>
          </a:p>
          <a:p>
            <a:r>
              <a:rPr lang="lt-LT" sz="1200" b="0" i="0" u="none" strike="noStrike" cap="none" dirty="0">
                <a:solidFill>
                  <a:schemeClr val="dk1"/>
                </a:solidFill>
                <a:effectLst/>
                <a:latin typeface="Arial"/>
                <a:ea typeface="Arial"/>
                <a:cs typeface="Arial"/>
                <a:sym typeface="Arial"/>
              </a:rPr>
              <a:t>Plakatas parengtas taip, kad tinkamas ir konsultacijas, ir VBE pasirengimui.</a:t>
            </a:r>
          </a:p>
          <a:p>
            <a:pPr marL="0" lvl="0" indent="0" algn="l" rtl="0">
              <a:lnSpc>
                <a:spcPct val="100000"/>
              </a:lnSpc>
              <a:spcBef>
                <a:spcPts val="0"/>
              </a:spcBef>
              <a:spcAft>
                <a:spcPts val="0"/>
              </a:spcAft>
              <a:buSzPts val="1400"/>
              <a:buNone/>
            </a:pPr>
            <a:endParaRPr dirty="0"/>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a:solidFill>
                  <a:schemeClr val="dk1"/>
                </a:solidFill>
                <a:effectLst/>
                <a:latin typeface="Arial"/>
                <a:ea typeface="Arial"/>
                <a:cs typeface="Arial"/>
                <a:sym typeface="Arial"/>
              </a:rPr>
              <a:t>Antroji priemonė – </a:t>
            </a:r>
            <a:r>
              <a:rPr lang="lt-LT" sz="1200" b="1" i="0" u="none" strike="noStrike" cap="none" dirty="0">
                <a:solidFill>
                  <a:schemeClr val="dk1"/>
                </a:solidFill>
                <a:effectLst/>
                <a:latin typeface="Arial"/>
                <a:ea typeface="Arial"/>
                <a:cs typeface="Arial"/>
                <a:sym typeface="Arial"/>
              </a:rPr>
              <a:t>Chemijos vertinimo gairių projektas</a:t>
            </a:r>
            <a:r>
              <a:rPr lang="lt-LT" sz="1200" b="0" i="0" u="none" strike="noStrike" cap="none" dirty="0">
                <a:solidFill>
                  <a:schemeClr val="dk1"/>
                </a:solidFill>
                <a:effectLst/>
                <a:latin typeface="Arial"/>
                <a:ea typeface="Arial"/>
                <a:cs typeface="Arial"/>
                <a:sym typeface="Arial"/>
              </a:rPr>
              <a:t> .</a:t>
            </a:r>
          </a:p>
          <a:p>
            <a:r>
              <a:rPr lang="lt-LT" sz="1200" b="0" i="0" u="none" strike="noStrike" cap="none" dirty="0">
                <a:solidFill>
                  <a:schemeClr val="dk1"/>
                </a:solidFill>
                <a:effectLst/>
                <a:latin typeface="Arial"/>
                <a:ea typeface="Arial"/>
                <a:cs typeface="Arial"/>
                <a:sym typeface="Arial"/>
              </a:rPr>
              <a:t>Tai dokumentas, aiškiai išdėstyti: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vertinimo tikslai,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keturi pasiekimų lygiai,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užduočių tipai pagal gebėjimų sritį,</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VBE II dalies užduočių logika,</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pavyzdinės užduotys su paaiškinimais.</a:t>
            </a:r>
          </a:p>
          <a:p>
            <a:r>
              <a:rPr lang="lt-LT" sz="1200" b="0" i="0" u="none" strike="noStrike" cap="none" dirty="0">
                <a:solidFill>
                  <a:schemeClr val="dk1"/>
                </a:solidFill>
                <a:effectLst/>
                <a:latin typeface="Arial"/>
                <a:ea typeface="Arial"/>
                <a:cs typeface="Arial"/>
                <a:sym typeface="Arial"/>
              </a:rPr>
              <a:t>Šių gairių tikslas – padėti mokytojams suprasti, kaip teisingai taikyti atnaujintos programos pasiekimų lygius, ką tiksliai reiškia pagrindinis aukštesnysis pasiekimų lygis, kaip vertinti samprotavimą ir eksperimentines kompetencijas.</a:t>
            </a:r>
          </a:p>
          <a:p>
            <a:r>
              <a:rPr lang="lt-LT" sz="1200" b="0" i="0" u="none" strike="noStrike" cap="none" dirty="0">
                <a:solidFill>
                  <a:schemeClr val="dk1"/>
                </a:solidFill>
                <a:effectLst/>
                <a:latin typeface="Arial"/>
                <a:ea typeface="Arial"/>
                <a:cs typeface="Arial"/>
                <a:sym typeface="Arial"/>
              </a:rPr>
              <a:t>Praktinė nauda mokytojui: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nuoseklus vertinimas visose klasėse,</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geresnis VBE struktūros suvokimas,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didesnis aiškumas mokiniams.</a:t>
            </a:r>
          </a:p>
          <a:p>
            <a:br>
              <a:rPr lang="lt-LT" dirty="0"/>
            </a:br>
            <a:r>
              <a:rPr lang="lt-LT" sz="1200" b="0" i="0" u="none" strike="noStrike" cap="none" dirty="0">
                <a:solidFill>
                  <a:schemeClr val="dk1"/>
                </a:solidFill>
                <a:effectLst/>
                <a:latin typeface="Arial"/>
                <a:ea typeface="Arial"/>
                <a:cs typeface="Arial"/>
                <a:sym typeface="Arial"/>
              </a:rPr>
              <a:t>Tai dokumentas, aiškiai išdėstyti: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vertinimo tikslai,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keturi pasiekimų lygiai,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užduočių tipai pagal gebėjimų sritį,</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VBE II dalies užduočių logika,</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pavyzdinės užduotys su paaiškinimais.</a:t>
            </a:r>
          </a:p>
          <a:p>
            <a:r>
              <a:rPr lang="lt-LT" sz="1200" b="0" i="0" u="none" strike="noStrike" cap="none" dirty="0">
                <a:solidFill>
                  <a:schemeClr val="dk1"/>
                </a:solidFill>
                <a:effectLst/>
                <a:latin typeface="Arial"/>
                <a:ea typeface="Arial"/>
                <a:cs typeface="Arial"/>
                <a:sym typeface="Arial"/>
              </a:rPr>
              <a:t>Šių gairių tikslas – padėti mokytojams suprasti, kaip teisingai taikyti atnaujintos programos pasiekimų lygius, ką tiksliai reiškia pagrindinis aukštesnysis pasiekimų lygis, kaip vertinti samprotavimą ir eksperimentines kompetencijas.</a:t>
            </a:r>
          </a:p>
          <a:p>
            <a:r>
              <a:rPr lang="lt-LT" sz="1200" b="0" i="0" u="none" strike="noStrike" cap="none" dirty="0">
                <a:solidFill>
                  <a:schemeClr val="dk1"/>
                </a:solidFill>
                <a:effectLst/>
                <a:latin typeface="Arial"/>
                <a:ea typeface="Arial"/>
                <a:cs typeface="Arial"/>
                <a:sym typeface="Arial"/>
              </a:rPr>
              <a:t>Praktinė nauda mokytojui:</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nuoseklus vertinimas visose klasėse,</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geresnis VBE struktūros suvokimas,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didesnis aiškumas mokiniams.</a:t>
            </a: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lt-LT" sz="1200" b="0" i="0" u="none" strike="noStrike" cap="none" dirty="0">
                <a:solidFill>
                  <a:schemeClr val="dk1"/>
                </a:solidFill>
                <a:effectLst/>
                <a:latin typeface="Arial"/>
                <a:ea typeface="Arial"/>
                <a:cs typeface="Arial"/>
                <a:sym typeface="Arial"/>
              </a:rPr>
              <a:t>Trečioji priemonė – metodinė medžiaga </a:t>
            </a:r>
            <a:r>
              <a:rPr lang="lt-LT" sz="1200" b="1" i="0" u="none" strike="noStrike" cap="none" dirty="0">
                <a:solidFill>
                  <a:schemeClr val="dk1"/>
                </a:solidFill>
                <a:effectLst/>
                <a:latin typeface="Arial"/>
                <a:ea typeface="Arial"/>
                <a:cs typeface="Arial"/>
                <a:sym typeface="Arial"/>
              </a:rPr>
              <a:t>„Cheminių medžiagų naudojimas mokykloje“</a:t>
            </a:r>
            <a:r>
              <a:rPr lang="lt-LT" sz="1200" b="0" i="0" u="none" strike="noStrike" cap="none" dirty="0">
                <a:solidFill>
                  <a:schemeClr val="dk1"/>
                </a:solidFill>
                <a:effectLst/>
                <a:latin typeface="Arial"/>
                <a:ea typeface="Arial"/>
                <a:cs typeface="Arial"/>
                <a:sym typeface="Arial"/>
              </a:rPr>
              <a:t> .</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Ši aktuali ne tik mokytojams, bet medžiaga ir mokyklų administracijai.</a:t>
            </a:r>
          </a:p>
          <a:p>
            <a:r>
              <a:rPr lang="lt-LT" sz="1200" b="0" i="0" u="none" strike="noStrike" cap="none" dirty="0">
                <a:solidFill>
                  <a:schemeClr val="dk1"/>
                </a:solidFill>
                <a:effectLst/>
                <a:latin typeface="Arial"/>
                <a:ea typeface="Arial"/>
                <a:cs typeface="Arial"/>
                <a:sym typeface="Arial"/>
              </a:rPr>
              <a:t>Dokumente rasite:</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cheminių medžiagų saugaus naudojimo principus;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cheminio kabineto ir sandėlio reikalavimus;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mokykloms tinkamų medžiagų sąrašas;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pavyzdinius saugos duomenų lapus;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žymėjimo ir laikymo rekomendacijos;</a:t>
            </a:r>
            <a:br>
              <a:rPr lang="lt-LT" sz="1200" b="0" i="0" u="none" strike="noStrike" cap="none" dirty="0">
                <a:solidFill>
                  <a:schemeClr val="dk1"/>
                </a:solidFill>
                <a:effectLst/>
                <a:latin typeface="Arial"/>
                <a:ea typeface="Arial"/>
                <a:cs typeface="Arial"/>
                <a:sym typeface="Arial"/>
              </a:rPr>
            </a:br>
            <a:r>
              <a:rPr lang="lt-LT" sz="1200" b="0" i="0" u="none" strike="noStrike" cap="none" dirty="0">
                <a:solidFill>
                  <a:schemeClr val="dk1"/>
                </a:solidFill>
                <a:effectLst/>
                <a:latin typeface="Arial"/>
                <a:ea typeface="Arial"/>
                <a:cs typeface="Arial"/>
                <a:sym typeface="Arial"/>
              </a:rPr>
              <a:t>– su mokyklomis suderintus kabinetų planus.</a:t>
            </a:r>
          </a:p>
          <a:p>
            <a:r>
              <a:rPr lang="lt-LT" sz="1200" b="0" i="0" u="none" strike="noStrike" cap="none" dirty="0">
                <a:solidFill>
                  <a:schemeClr val="dk1"/>
                </a:solidFill>
                <a:effectLst/>
                <a:latin typeface="Arial"/>
                <a:ea typeface="Arial"/>
                <a:cs typeface="Arial"/>
                <a:sym typeface="Arial"/>
              </a:rPr>
              <a:t>Tai praktiška ir atnaujinta medžiaga, padedanti užtikrinti ne tik pamokų kokybę, bet ir saugą.</a:t>
            </a:r>
          </a:p>
          <a:p>
            <a:br>
              <a:rPr lang="lt-LT" dirty="0"/>
            </a:br>
            <a:endParaRPr dirty="0"/>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smtClean="0">
                <a:solidFill>
                  <a:schemeClr val="dk1"/>
                </a:solidFill>
                <a:latin typeface="Arial"/>
                <a:ea typeface="Arial"/>
                <a:cs typeface="Arial"/>
                <a:sym typeface="Arial"/>
              </a:rPr>
              <a:t>7</a:t>
            </a:fld>
            <a:endParaRPr lang="lt-LT"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413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66665805eb_0_1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66665805eb_0_1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66665805eb_0_1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linkedin.com/company/nacionalinesvietimoagentura/" TargetMode="External"/><Relationship Id="rId3" Type="http://schemas.openxmlformats.org/officeDocument/2006/relationships/hyperlink" Target="https://www.facebook.com/nsa.smm"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www.youtube.com/@nacionalinesvietimoagentur7525" TargetMode="External"/><Relationship Id="rId4" Type="http://schemas.openxmlformats.org/officeDocument/2006/relationships/image" Target="../media/image12.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linkedin.com/company/nacionalinesvietimoagentura/" TargetMode="External"/><Relationship Id="rId3" Type="http://schemas.openxmlformats.org/officeDocument/2006/relationships/hyperlink" Target="https://www.facebook.com/nsa.smm"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youtube.com/@nacionalinesvietimoagentur7525" TargetMode="External"/><Relationship Id="rId4" Type="http://schemas.openxmlformats.org/officeDocument/2006/relationships/image" Target="../media/image5.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itulinis">
  <p:cSld name="01. Titulinis">
    <p:bg>
      <p:bgPr>
        <a:solidFill>
          <a:schemeClr val="accent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8002524" y="3148595"/>
            <a:ext cx="3555492" cy="2666619"/>
          </a:xfrm>
          <a:prstGeom prst="rect">
            <a:avLst/>
          </a:prstGeom>
          <a:noFill/>
          <a:ln>
            <a:noFill/>
          </a:ln>
        </p:spPr>
      </p:pic>
      <p:sp>
        <p:nvSpPr>
          <p:cNvPr id="17" name="Google Shape;17;p2"/>
          <p:cNvSpPr txBox="1">
            <a:spLocks noGrp="1"/>
          </p:cNvSpPr>
          <p:nvPr>
            <p:ph type="subTitle" idx="1"/>
          </p:nvPr>
        </p:nvSpPr>
        <p:spPr>
          <a:xfrm>
            <a:off x="966794" y="5825501"/>
            <a:ext cx="2608510" cy="33755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900"/>
              <a:buNone/>
              <a:defRPr sz="19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5280185" y="5825501"/>
            <a:ext cx="3932237" cy="33755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900"/>
              <a:buNone/>
              <a:defRPr sz="19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9" name="Google Shape;19;p2"/>
          <p:cNvPicPr preferRelativeResize="0"/>
          <p:nvPr/>
        </p:nvPicPr>
        <p:blipFill rotWithShape="1">
          <a:blip r:embed="rId3">
            <a:alphaModFix/>
          </a:blip>
          <a:srcRect/>
          <a:stretch/>
        </p:blipFill>
        <p:spPr>
          <a:xfrm>
            <a:off x="8309610" y="0"/>
            <a:ext cx="3318510" cy="1761363"/>
          </a:xfrm>
          <a:prstGeom prst="rect">
            <a:avLst/>
          </a:prstGeom>
          <a:noFill/>
          <a:ln>
            <a:noFill/>
          </a:ln>
        </p:spPr>
      </p:pic>
      <p:sp>
        <p:nvSpPr>
          <p:cNvPr id="20" name="Google Shape;20;p2"/>
          <p:cNvSpPr txBox="1">
            <a:spLocks noGrp="1"/>
          </p:cNvSpPr>
          <p:nvPr>
            <p:ph type="ctrTitle"/>
          </p:nvPr>
        </p:nvSpPr>
        <p:spPr>
          <a:xfrm>
            <a:off x="580644" y="1826832"/>
            <a:ext cx="772896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 Skyriaus pavdinimas">
  <p:cSld name="11. Skyriaus pavdinimas">
    <p:bg>
      <p:bgPr>
        <a:solidFill>
          <a:schemeClr val="accent3"/>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580644" y="1826832"/>
            <a:ext cx="11030712" cy="2452941"/>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2"/>
          <p:cNvPicPr preferRelativeResize="0"/>
          <p:nvPr/>
        </p:nvPicPr>
        <p:blipFill rotWithShape="1">
          <a:blip r:embed="rId2">
            <a:alphaModFix/>
          </a:blip>
          <a:srcRect/>
          <a:stretch/>
        </p:blipFill>
        <p:spPr>
          <a:xfrm>
            <a:off x="7665212" y="4279773"/>
            <a:ext cx="4526788" cy="2578227"/>
          </a:xfrm>
          <a:prstGeom prst="rect">
            <a:avLst/>
          </a:prstGeom>
          <a:noFill/>
          <a:ln>
            <a:noFill/>
          </a:ln>
        </p:spPr>
      </p:pic>
      <p:sp>
        <p:nvSpPr>
          <p:cNvPr id="86" name="Google Shape;86;p1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 Tekstas">
  <p:cSld name="12. Tekstas">
    <p:spTree>
      <p:nvGrpSpPr>
        <p:cNvPr id="1" name="Shape 87"/>
        <p:cNvGrpSpPr/>
        <p:nvPr/>
      </p:nvGrpSpPr>
      <p:grpSpPr>
        <a:xfrm>
          <a:off x="0" y="0"/>
          <a:ext cx="0" cy="0"/>
          <a:chOff x="0" y="0"/>
          <a:chExt cx="0" cy="0"/>
        </a:xfrm>
      </p:grpSpPr>
      <p:sp>
        <p:nvSpPr>
          <p:cNvPr id="88" name="Google Shape;88;p13"/>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3"/>
          <p:cNvSpPr txBox="1">
            <a:spLocks noGrp="1"/>
          </p:cNvSpPr>
          <p:nvPr>
            <p:ph type="title"/>
          </p:nvPr>
        </p:nvSpPr>
        <p:spPr>
          <a:xfrm>
            <a:off x="571498" y="1532668"/>
            <a:ext cx="11048999"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13"/>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92" name="Google Shape;92;p13"/>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body" idx="2"/>
          </p:nvPr>
        </p:nvSpPr>
        <p:spPr>
          <a:xfrm>
            <a:off x="4443412"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body" idx="3"/>
          </p:nvPr>
        </p:nvSpPr>
        <p:spPr>
          <a:xfrm>
            <a:off x="8315324"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3. Tekstas + nuotrauka">
  <p:cSld name="13. Tekstas + nuotrauka">
    <p:spTree>
      <p:nvGrpSpPr>
        <p:cNvPr id="1" name="Shape 96"/>
        <p:cNvGrpSpPr/>
        <p:nvPr/>
      </p:nvGrpSpPr>
      <p:grpSpPr>
        <a:xfrm>
          <a:off x="0" y="0"/>
          <a:ext cx="0" cy="0"/>
          <a:chOff x="0" y="0"/>
          <a:chExt cx="0" cy="0"/>
        </a:xfrm>
      </p:grpSpPr>
      <p:sp>
        <p:nvSpPr>
          <p:cNvPr id="97" name="Google Shape;97;p14"/>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4"/>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14"/>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01" name="Google Shape;101;p14"/>
          <p:cNvSpPr>
            <a:spLocks noGrp="1"/>
          </p:cNvSpPr>
          <p:nvPr>
            <p:ph type="pic" idx="2"/>
          </p:nvPr>
        </p:nvSpPr>
        <p:spPr>
          <a:xfrm>
            <a:off x="6219433" y="0"/>
            <a:ext cx="5972567" cy="6291072"/>
          </a:xfrm>
          <a:prstGeom prst="rect">
            <a:avLst/>
          </a:prstGeom>
          <a:solidFill>
            <a:srgbClr val="F2F2F2"/>
          </a:solidFill>
          <a:ln>
            <a:noFill/>
          </a:ln>
        </p:spPr>
      </p:sp>
      <p:sp>
        <p:nvSpPr>
          <p:cNvPr id="102" name="Google Shape;102;p14"/>
          <p:cNvSpPr txBox="1">
            <a:spLocks noGrp="1"/>
          </p:cNvSpPr>
          <p:nvPr>
            <p:ph type="body" idx="1"/>
          </p:nvPr>
        </p:nvSpPr>
        <p:spPr>
          <a:xfrm>
            <a:off x="571500" y="4078224"/>
            <a:ext cx="5076433"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 Tekstas + nuotrauka">
  <p:cSld name="14. Tekstas + nuotrauka">
    <p:spTree>
      <p:nvGrpSpPr>
        <p:cNvPr id="1" name="Shape 104"/>
        <p:cNvGrpSpPr/>
        <p:nvPr/>
      </p:nvGrpSpPr>
      <p:grpSpPr>
        <a:xfrm>
          <a:off x="0" y="0"/>
          <a:ext cx="0" cy="0"/>
          <a:chOff x="0" y="0"/>
          <a:chExt cx="0" cy="0"/>
        </a:xfrm>
      </p:grpSpPr>
      <p:sp>
        <p:nvSpPr>
          <p:cNvPr id="105" name="Google Shape;105;p15"/>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5"/>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15"/>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09" name="Google Shape;109;p15"/>
          <p:cNvSpPr>
            <a:spLocks noGrp="1"/>
          </p:cNvSpPr>
          <p:nvPr>
            <p:ph type="pic" idx="2"/>
          </p:nvPr>
        </p:nvSpPr>
        <p:spPr>
          <a:xfrm>
            <a:off x="4436829" y="581334"/>
            <a:ext cx="7183668" cy="5159507"/>
          </a:xfrm>
          <a:prstGeom prst="rect">
            <a:avLst/>
          </a:prstGeom>
          <a:solidFill>
            <a:srgbClr val="F2F2F2"/>
          </a:solidFill>
          <a:ln>
            <a:noFill/>
          </a:ln>
        </p:spPr>
        <p:txBody>
          <a:bodyPr/>
          <a:lstStyle/>
          <a:p>
            <a:endParaRPr lang="lt-LT"/>
          </a:p>
        </p:txBody>
      </p:sp>
      <p:sp>
        <p:nvSpPr>
          <p:cNvPr id="110" name="Google Shape;110;p15"/>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 Tekstas + diagrama / lentelė">
  <p:cSld name="15. Tekstas + diagrama / lentelė">
    <p:spTree>
      <p:nvGrpSpPr>
        <p:cNvPr id="1" name="Shape 112"/>
        <p:cNvGrpSpPr/>
        <p:nvPr/>
      </p:nvGrpSpPr>
      <p:grpSpPr>
        <a:xfrm>
          <a:off x="0" y="0"/>
          <a:ext cx="0" cy="0"/>
          <a:chOff x="0" y="0"/>
          <a:chExt cx="0" cy="0"/>
        </a:xfrm>
      </p:grpSpPr>
      <p:sp>
        <p:nvSpPr>
          <p:cNvPr id="113" name="Google Shape;113;p16"/>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16"/>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16"/>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17" name="Google Shape;117;p16"/>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6"/>
          <p:cNvSpPr txBox="1">
            <a:spLocks noGrp="1"/>
          </p:cNvSpPr>
          <p:nvPr>
            <p:ph type="body" idx="2"/>
          </p:nvPr>
        </p:nvSpPr>
        <p:spPr>
          <a:xfrm>
            <a:off x="4426981" y="581025"/>
            <a:ext cx="7193516" cy="5183854"/>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6"/>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 Galinė skaidrė">
  <p:cSld name="16. Galinė skaidrė">
    <p:bg>
      <p:bgPr>
        <a:solidFill>
          <a:schemeClr val="accent3"/>
        </a:solid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386243" y="5448129"/>
            <a:ext cx="3241878" cy="3375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22" name="Google Shape;122;p17"/>
          <p:cNvPicPr preferRelativeResize="0"/>
          <p:nvPr/>
        </p:nvPicPr>
        <p:blipFill rotWithShape="1">
          <a:blip r:embed="rId2">
            <a:alphaModFix/>
          </a:blip>
          <a:srcRect/>
          <a:stretch/>
        </p:blipFill>
        <p:spPr>
          <a:xfrm>
            <a:off x="8309610" y="0"/>
            <a:ext cx="3318510" cy="1761363"/>
          </a:xfrm>
          <a:prstGeom prst="rect">
            <a:avLst/>
          </a:prstGeom>
          <a:noFill/>
          <a:ln>
            <a:noFill/>
          </a:ln>
        </p:spPr>
      </p:pic>
      <p:sp>
        <p:nvSpPr>
          <p:cNvPr id="123" name="Google Shape;123;p17"/>
          <p:cNvSpPr txBox="1">
            <a:spLocks noGrp="1"/>
          </p:cNvSpPr>
          <p:nvPr>
            <p:ph type="ctrTitle"/>
          </p:nvPr>
        </p:nvSpPr>
        <p:spPr>
          <a:xfrm>
            <a:off x="580644" y="1826832"/>
            <a:ext cx="7728966" cy="198793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 name="Google Shape;124;p17">
            <a:hlinkClick r:id="rId3"/>
          </p:cNvPr>
          <p:cNvPicPr preferRelativeResize="0"/>
          <p:nvPr/>
        </p:nvPicPr>
        <p:blipFill rotWithShape="1">
          <a:blip r:embed="rId4">
            <a:alphaModFix/>
          </a:blip>
          <a:srcRect/>
          <a:stretch/>
        </p:blipFill>
        <p:spPr>
          <a:xfrm>
            <a:off x="8386243" y="5879748"/>
            <a:ext cx="399923" cy="399923"/>
          </a:xfrm>
          <a:prstGeom prst="rect">
            <a:avLst/>
          </a:prstGeom>
          <a:noFill/>
          <a:ln>
            <a:noFill/>
          </a:ln>
        </p:spPr>
      </p:pic>
      <p:pic>
        <p:nvPicPr>
          <p:cNvPr id="125" name="Google Shape;125;p17">
            <a:hlinkClick r:id="rId5"/>
          </p:cNvPr>
          <p:cNvPicPr preferRelativeResize="0"/>
          <p:nvPr/>
        </p:nvPicPr>
        <p:blipFill rotWithShape="1">
          <a:blip r:embed="rId6">
            <a:alphaModFix/>
          </a:blip>
          <a:srcRect/>
          <a:stretch/>
        </p:blipFill>
        <p:spPr>
          <a:xfrm>
            <a:off x="8888965" y="5879748"/>
            <a:ext cx="399923" cy="399923"/>
          </a:xfrm>
          <a:prstGeom prst="rect">
            <a:avLst/>
          </a:prstGeom>
          <a:noFill/>
          <a:ln>
            <a:noFill/>
          </a:ln>
        </p:spPr>
      </p:pic>
      <p:pic>
        <p:nvPicPr>
          <p:cNvPr id="126" name="Google Shape;126;p17"/>
          <p:cNvPicPr preferRelativeResize="0"/>
          <p:nvPr/>
        </p:nvPicPr>
        <p:blipFill rotWithShape="1">
          <a:blip r:embed="rId7">
            <a:alphaModFix/>
          </a:blip>
          <a:srcRect/>
          <a:stretch/>
        </p:blipFill>
        <p:spPr>
          <a:xfrm>
            <a:off x="9427313" y="5879748"/>
            <a:ext cx="399923" cy="399923"/>
          </a:xfrm>
          <a:prstGeom prst="rect">
            <a:avLst/>
          </a:prstGeom>
          <a:noFill/>
          <a:ln>
            <a:noFill/>
          </a:ln>
        </p:spPr>
      </p:pic>
      <p:pic>
        <p:nvPicPr>
          <p:cNvPr id="127" name="Google Shape;127;p17">
            <a:hlinkClick r:id="rId8"/>
          </p:cNvPr>
          <p:cNvPicPr preferRelativeResize="0"/>
          <p:nvPr/>
        </p:nvPicPr>
        <p:blipFill rotWithShape="1">
          <a:blip r:embed="rId9">
            <a:alphaModFix/>
          </a:blip>
          <a:srcRect/>
          <a:stretch/>
        </p:blipFill>
        <p:spPr>
          <a:xfrm>
            <a:off x="9949828" y="5879748"/>
            <a:ext cx="399923" cy="399923"/>
          </a:xfrm>
          <a:prstGeom prst="rect">
            <a:avLst/>
          </a:prstGeom>
          <a:noFill/>
          <a:ln>
            <a:noFill/>
          </a:ln>
        </p:spPr>
      </p:pic>
      <p:sp>
        <p:nvSpPr>
          <p:cNvPr id="128" name="Google Shape;128;p1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Skyriaus pavadinimas">
  <p:cSld name="02. Skyriaus pavadinimas">
    <p:bg>
      <p:bgPr>
        <a:solidFill>
          <a:schemeClr val="accent2"/>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580644" y="1826832"/>
            <a:ext cx="778611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
          <p:cNvPicPr preferRelativeResize="0"/>
          <p:nvPr/>
        </p:nvPicPr>
        <p:blipFill rotWithShape="1">
          <a:blip r:embed="rId2">
            <a:alphaModFix/>
          </a:blip>
          <a:srcRect/>
          <a:stretch/>
        </p:blipFill>
        <p:spPr>
          <a:xfrm>
            <a:off x="8660892" y="0"/>
            <a:ext cx="3429000" cy="6858000"/>
          </a:xfrm>
          <a:prstGeom prst="rect">
            <a:avLst/>
          </a:prstGeom>
          <a:noFill/>
          <a:ln>
            <a:noFill/>
          </a:ln>
        </p:spPr>
      </p:pic>
      <p:sp>
        <p:nvSpPr>
          <p:cNvPr id="25" name="Google Shape;25;p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4. Tekstas">
  <p:cSld name="04. Tekstas">
    <p:spTree>
      <p:nvGrpSpPr>
        <p:cNvPr id="1" name="Shape 26"/>
        <p:cNvGrpSpPr/>
        <p:nvPr/>
      </p:nvGrpSpPr>
      <p:grpSpPr>
        <a:xfrm>
          <a:off x="0" y="0"/>
          <a:ext cx="0" cy="0"/>
          <a:chOff x="0" y="0"/>
          <a:chExt cx="0" cy="0"/>
        </a:xfrm>
      </p:grpSpPr>
      <p:sp>
        <p:nvSpPr>
          <p:cNvPr id="27" name="Google Shape;27;p4"/>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4"/>
          <p:cNvSpPr txBox="1">
            <a:spLocks noGrp="1"/>
          </p:cNvSpPr>
          <p:nvPr>
            <p:ph type="title"/>
          </p:nvPr>
        </p:nvSpPr>
        <p:spPr>
          <a:xfrm>
            <a:off x="571498" y="1532668"/>
            <a:ext cx="11048999"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4"/>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31" name="Google Shape;31;p4"/>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2"/>
          </p:nvPr>
        </p:nvSpPr>
        <p:spPr>
          <a:xfrm>
            <a:off x="4443412"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3"/>
          </p:nvPr>
        </p:nvSpPr>
        <p:spPr>
          <a:xfrm>
            <a:off x="8315324"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5. Tekstas + nuotrauka">
  <p:cSld name="05. Tekstas + nuotrauka">
    <p:spTree>
      <p:nvGrpSpPr>
        <p:cNvPr id="1" name="Shape 35"/>
        <p:cNvGrpSpPr/>
        <p:nvPr/>
      </p:nvGrpSpPr>
      <p:grpSpPr>
        <a:xfrm>
          <a:off x="0" y="0"/>
          <a:ext cx="0" cy="0"/>
          <a:chOff x="0" y="0"/>
          <a:chExt cx="0" cy="0"/>
        </a:xfrm>
      </p:grpSpPr>
      <p:sp>
        <p:nvSpPr>
          <p:cNvPr id="36" name="Google Shape;36;p5"/>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5"/>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5"/>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40" name="Google Shape;40;p5"/>
          <p:cNvSpPr>
            <a:spLocks noGrp="1"/>
          </p:cNvSpPr>
          <p:nvPr>
            <p:ph type="pic" idx="2"/>
          </p:nvPr>
        </p:nvSpPr>
        <p:spPr>
          <a:xfrm>
            <a:off x="6219433" y="0"/>
            <a:ext cx="5972567" cy="6291072"/>
          </a:xfrm>
          <a:prstGeom prst="rect">
            <a:avLst/>
          </a:prstGeom>
          <a:solidFill>
            <a:srgbClr val="F2F2F2"/>
          </a:solidFill>
          <a:ln>
            <a:noFill/>
          </a:ln>
        </p:spPr>
        <p:txBody>
          <a:bodyPr/>
          <a:lstStyle/>
          <a:p>
            <a:endParaRPr lang="lt-LT"/>
          </a:p>
        </p:txBody>
      </p:sp>
      <p:sp>
        <p:nvSpPr>
          <p:cNvPr id="41" name="Google Shape;41;p5"/>
          <p:cNvSpPr txBox="1">
            <a:spLocks noGrp="1"/>
          </p:cNvSpPr>
          <p:nvPr>
            <p:ph type="body" idx="1"/>
          </p:nvPr>
        </p:nvSpPr>
        <p:spPr>
          <a:xfrm>
            <a:off x="571500" y="4078224"/>
            <a:ext cx="5076433"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7. Tekstas + diagrama / lentelė">
  <p:cSld name="07. Tekstas + diagrama / lentelė">
    <p:spTree>
      <p:nvGrpSpPr>
        <p:cNvPr id="1" name="Shape 51"/>
        <p:cNvGrpSpPr/>
        <p:nvPr/>
      </p:nvGrpSpPr>
      <p:grpSpPr>
        <a:xfrm>
          <a:off x="0" y="0"/>
          <a:ext cx="0" cy="0"/>
          <a:chOff x="0" y="0"/>
          <a:chExt cx="0" cy="0"/>
        </a:xfrm>
      </p:grpSpPr>
      <p:sp>
        <p:nvSpPr>
          <p:cNvPr id="52" name="Google Shape;52;p7"/>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7"/>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7"/>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56" name="Google Shape;56;p7"/>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body" idx="2"/>
          </p:nvPr>
        </p:nvSpPr>
        <p:spPr>
          <a:xfrm>
            <a:off x="4426981" y="581025"/>
            <a:ext cx="7193516" cy="5183854"/>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8. Galinė skaidrė">
  <p:cSld name="08. Galinė skaidrė">
    <p:bg>
      <p:bgPr>
        <a:solidFill>
          <a:schemeClr val="accent2"/>
        </a:solid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8386243" y="5448129"/>
            <a:ext cx="3241878" cy="3375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100"/>
              <a:buNone/>
              <a:defRPr sz="11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1" name="Google Shape;61;p8"/>
          <p:cNvPicPr preferRelativeResize="0"/>
          <p:nvPr/>
        </p:nvPicPr>
        <p:blipFill rotWithShape="1">
          <a:blip r:embed="rId2">
            <a:alphaModFix/>
          </a:blip>
          <a:srcRect/>
          <a:stretch/>
        </p:blipFill>
        <p:spPr>
          <a:xfrm>
            <a:off x="8309610" y="0"/>
            <a:ext cx="3318510" cy="1761363"/>
          </a:xfrm>
          <a:prstGeom prst="rect">
            <a:avLst/>
          </a:prstGeom>
          <a:noFill/>
          <a:ln>
            <a:noFill/>
          </a:ln>
        </p:spPr>
      </p:pic>
      <p:sp>
        <p:nvSpPr>
          <p:cNvPr id="62" name="Google Shape;62;p8"/>
          <p:cNvSpPr txBox="1">
            <a:spLocks noGrp="1"/>
          </p:cNvSpPr>
          <p:nvPr>
            <p:ph type="ctrTitle"/>
          </p:nvPr>
        </p:nvSpPr>
        <p:spPr>
          <a:xfrm>
            <a:off x="580644" y="1826832"/>
            <a:ext cx="7728966" cy="198793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8">
            <a:hlinkClick r:id="rId3"/>
          </p:cNvPr>
          <p:cNvPicPr preferRelativeResize="0"/>
          <p:nvPr/>
        </p:nvPicPr>
        <p:blipFill rotWithShape="1">
          <a:blip r:embed="rId4">
            <a:alphaModFix/>
          </a:blip>
          <a:srcRect/>
          <a:stretch/>
        </p:blipFill>
        <p:spPr>
          <a:xfrm>
            <a:off x="8386243" y="5879748"/>
            <a:ext cx="399923" cy="399923"/>
          </a:xfrm>
          <a:prstGeom prst="rect">
            <a:avLst/>
          </a:prstGeom>
          <a:noFill/>
          <a:ln>
            <a:noFill/>
          </a:ln>
        </p:spPr>
      </p:pic>
      <p:pic>
        <p:nvPicPr>
          <p:cNvPr id="64" name="Google Shape;64;p8">
            <a:hlinkClick r:id="rId5"/>
          </p:cNvPr>
          <p:cNvPicPr preferRelativeResize="0"/>
          <p:nvPr/>
        </p:nvPicPr>
        <p:blipFill rotWithShape="1">
          <a:blip r:embed="rId6">
            <a:alphaModFix/>
          </a:blip>
          <a:srcRect/>
          <a:stretch/>
        </p:blipFill>
        <p:spPr>
          <a:xfrm>
            <a:off x="8888965" y="5879748"/>
            <a:ext cx="399923" cy="399923"/>
          </a:xfrm>
          <a:prstGeom prst="rect">
            <a:avLst/>
          </a:prstGeom>
          <a:noFill/>
          <a:ln>
            <a:noFill/>
          </a:ln>
        </p:spPr>
      </p:pic>
      <p:pic>
        <p:nvPicPr>
          <p:cNvPr id="65" name="Google Shape;65;p8"/>
          <p:cNvPicPr preferRelativeResize="0"/>
          <p:nvPr/>
        </p:nvPicPr>
        <p:blipFill rotWithShape="1">
          <a:blip r:embed="rId7">
            <a:alphaModFix/>
          </a:blip>
          <a:srcRect/>
          <a:stretch/>
        </p:blipFill>
        <p:spPr>
          <a:xfrm>
            <a:off x="9427313" y="5879748"/>
            <a:ext cx="399923" cy="399923"/>
          </a:xfrm>
          <a:prstGeom prst="rect">
            <a:avLst/>
          </a:prstGeom>
          <a:noFill/>
          <a:ln>
            <a:noFill/>
          </a:ln>
        </p:spPr>
      </p:pic>
      <p:pic>
        <p:nvPicPr>
          <p:cNvPr id="66" name="Google Shape;66;p8">
            <a:hlinkClick r:id="rId8"/>
          </p:cNvPr>
          <p:cNvPicPr preferRelativeResize="0"/>
          <p:nvPr/>
        </p:nvPicPr>
        <p:blipFill rotWithShape="1">
          <a:blip r:embed="rId9">
            <a:alphaModFix/>
          </a:blip>
          <a:srcRect/>
          <a:stretch/>
        </p:blipFill>
        <p:spPr>
          <a:xfrm>
            <a:off x="9949828" y="5879748"/>
            <a:ext cx="399923" cy="399923"/>
          </a:xfrm>
          <a:prstGeom prst="rect">
            <a:avLst/>
          </a:prstGeom>
          <a:noFill/>
          <a:ln>
            <a:noFill/>
          </a:ln>
        </p:spPr>
      </p:pic>
      <p:sp>
        <p:nvSpPr>
          <p:cNvPr id="67" name="Google Shape;67;p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3. Skyriaus pavdinimas">
  <p:cSld name="03. Skyriaus pavdinimas">
    <p:bg>
      <p:bgPr>
        <a:solidFill>
          <a:schemeClr val="accent2"/>
        </a:solidFill>
        <a:effectLst/>
      </p:bgPr>
    </p:bg>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a:off x="580644" y="1826832"/>
            <a:ext cx="11030712" cy="2452941"/>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9"/>
          <p:cNvPicPr preferRelativeResize="0"/>
          <p:nvPr/>
        </p:nvPicPr>
        <p:blipFill rotWithShape="1">
          <a:blip r:embed="rId2">
            <a:alphaModFix/>
          </a:blip>
          <a:srcRect/>
          <a:stretch/>
        </p:blipFill>
        <p:spPr>
          <a:xfrm>
            <a:off x="7665212" y="4279773"/>
            <a:ext cx="4526788" cy="2578227"/>
          </a:xfrm>
          <a:prstGeom prst="rect">
            <a:avLst/>
          </a:prstGeom>
          <a:noFill/>
          <a:ln>
            <a:noFill/>
          </a:ln>
        </p:spPr>
      </p:pic>
      <p:sp>
        <p:nvSpPr>
          <p:cNvPr id="71" name="Google Shape;71;p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9. Titulinis">
  <p:cSld name="09. Titulinis">
    <p:bg>
      <p:bgPr>
        <a:solidFill>
          <a:schemeClr val="accent3"/>
        </a:solidFill>
        <a:effectLst/>
      </p:bgPr>
    </p:bg>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2">
            <a:alphaModFix/>
          </a:blip>
          <a:srcRect/>
          <a:stretch/>
        </p:blipFill>
        <p:spPr>
          <a:xfrm>
            <a:off x="8002524" y="3148595"/>
            <a:ext cx="3555492" cy="2666619"/>
          </a:xfrm>
          <a:prstGeom prst="rect">
            <a:avLst/>
          </a:prstGeom>
          <a:noFill/>
          <a:ln>
            <a:noFill/>
          </a:ln>
        </p:spPr>
      </p:pic>
      <p:sp>
        <p:nvSpPr>
          <p:cNvPr id="74" name="Google Shape;74;p10"/>
          <p:cNvSpPr txBox="1">
            <a:spLocks noGrp="1"/>
          </p:cNvSpPr>
          <p:nvPr>
            <p:ph type="subTitle" idx="1"/>
          </p:nvPr>
        </p:nvSpPr>
        <p:spPr>
          <a:xfrm>
            <a:off x="966794" y="5825501"/>
            <a:ext cx="2608510" cy="33755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1900"/>
              <a:buNone/>
              <a:defRPr sz="19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p10"/>
          <p:cNvSpPr txBox="1">
            <a:spLocks noGrp="1"/>
          </p:cNvSpPr>
          <p:nvPr>
            <p:ph type="body" idx="2"/>
          </p:nvPr>
        </p:nvSpPr>
        <p:spPr>
          <a:xfrm>
            <a:off x="5280185" y="5825501"/>
            <a:ext cx="3932237" cy="33755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900"/>
              <a:buNone/>
              <a:defRPr sz="19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6" name="Google Shape;76;p10"/>
          <p:cNvPicPr preferRelativeResize="0"/>
          <p:nvPr/>
        </p:nvPicPr>
        <p:blipFill rotWithShape="1">
          <a:blip r:embed="rId3">
            <a:alphaModFix/>
          </a:blip>
          <a:srcRect/>
          <a:stretch/>
        </p:blipFill>
        <p:spPr>
          <a:xfrm>
            <a:off x="8309610" y="0"/>
            <a:ext cx="3318510" cy="1761363"/>
          </a:xfrm>
          <a:prstGeom prst="rect">
            <a:avLst/>
          </a:prstGeom>
          <a:noFill/>
          <a:ln>
            <a:noFill/>
          </a:ln>
        </p:spPr>
      </p:pic>
      <p:sp>
        <p:nvSpPr>
          <p:cNvPr id="77" name="Google Shape;77;p10"/>
          <p:cNvSpPr txBox="1">
            <a:spLocks noGrp="1"/>
          </p:cNvSpPr>
          <p:nvPr>
            <p:ph type="ctrTitle"/>
          </p:nvPr>
        </p:nvSpPr>
        <p:spPr>
          <a:xfrm>
            <a:off x="580644" y="1826832"/>
            <a:ext cx="772896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 Skyriaus pavadinimas">
  <p:cSld name="10. Skyriaus pavadinimas">
    <p:bg>
      <p:bgPr>
        <a:solidFill>
          <a:schemeClr val="accent3"/>
        </a:solidFill>
        <a:effectLst/>
      </p:bgPr>
    </p:bg>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a:off x="580644" y="1826832"/>
            <a:ext cx="778611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1"/>
          <p:cNvPicPr preferRelativeResize="0"/>
          <p:nvPr/>
        </p:nvPicPr>
        <p:blipFill rotWithShape="1">
          <a:blip r:embed="rId2">
            <a:alphaModFix/>
          </a:blip>
          <a:srcRect/>
          <a:stretch/>
        </p:blipFill>
        <p:spPr>
          <a:xfrm>
            <a:off x="8660892" y="0"/>
            <a:ext cx="3429000" cy="6858000"/>
          </a:xfrm>
          <a:prstGeom prst="rect">
            <a:avLst/>
          </a:prstGeom>
          <a:noFill/>
          <a:ln>
            <a:noFill/>
          </a:ln>
        </p:spPr>
      </p:pic>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4400"/>
              <a:buFont typeface="Times New Roman"/>
              <a:buNone/>
              <a:defRPr sz="4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307975" algn="l" rtl="0">
              <a:lnSpc>
                <a:spcPct val="90000"/>
              </a:lnSpc>
              <a:spcBef>
                <a:spcPts val="10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1pPr>
            <a:lvl2pPr marL="914400" marR="0" lvl="1"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2pPr>
            <a:lvl3pPr marL="1371600" marR="0" lvl="2"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3pPr>
            <a:lvl4pPr marL="1828800" marR="0" lvl="3"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L="2286000" marR="0" lvl="4"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mokykla.lt/metodine-medziaga/medziaga/perziura/502?r=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mokykla.lt/metodine-medziaga/medziaga/perziura/500?r=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emokykla.lt/metodine-medziaga/medziaga/perziura/499?r=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mokykla.lt/metodine-medziaga/medziaga/perziura/501?r=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mokykla.l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emokykla.lt/bendrosios-programos/visos-bendrosios-programos/54?types=10&amp;clases=&amp;educations=&amp;res=1"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subTitle" idx="1"/>
          </p:nvPr>
        </p:nvSpPr>
        <p:spPr>
          <a:xfrm>
            <a:off x="5176844" y="5788172"/>
            <a:ext cx="2608510" cy="33755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900"/>
              <a:buNone/>
            </a:pPr>
            <a:r>
              <a:rPr lang="lt-LT" dirty="0"/>
              <a:t>Miglė </a:t>
            </a:r>
            <a:r>
              <a:rPr lang="lt-LT" dirty="0" err="1"/>
              <a:t>Parachnevičienė</a:t>
            </a:r>
            <a:endParaRPr dirty="0"/>
          </a:p>
        </p:txBody>
      </p:sp>
      <p:sp>
        <p:nvSpPr>
          <p:cNvPr id="134" name="Google Shape;134;p18"/>
          <p:cNvSpPr txBox="1">
            <a:spLocks noGrp="1"/>
          </p:cNvSpPr>
          <p:nvPr>
            <p:ph type="body" idx="2"/>
          </p:nvPr>
        </p:nvSpPr>
        <p:spPr>
          <a:xfrm>
            <a:off x="691356" y="5563372"/>
            <a:ext cx="3932237" cy="524256"/>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lt-LT" dirty="0"/>
              <a:t>NŠA Ugdymo departamento</a:t>
            </a:r>
            <a:endParaRPr dirty="0"/>
          </a:p>
          <a:p>
            <a:pPr marL="0" lvl="0" indent="0" algn="l" rtl="0">
              <a:lnSpc>
                <a:spcPct val="90000"/>
              </a:lnSpc>
              <a:spcBef>
                <a:spcPts val="1000"/>
              </a:spcBef>
              <a:spcAft>
                <a:spcPts val="0"/>
              </a:spcAft>
              <a:buClr>
                <a:schemeClr val="lt1"/>
              </a:buClr>
              <a:buSzPct val="100000"/>
              <a:buNone/>
            </a:pPr>
            <a:r>
              <a:rPr lang="lt-LT" dirty="0"/>
              <a:t>Ugdymo turinio skyriaus specialistė</a:t>
            </a:r>
            <a:endParaRPr dirty="0"/>
          </a:p>
        </p:txBody>
      </p:sp>
      <p:sp>
        <p:nvSpPr>
          <p:cNvPr id="135" name="Google Shape;135;p18"/>
          <p:cNvSpPr txBox="1">
            <a:spLocks noGrp="1"/>
          </p:cNvSpPr>
          <p:nvPr>
            <p:ph type="ctrTitle"/>
          </p:nvPr>
        </p:nvSpPr>
        <p:spPr>
          <a:xfrm>
            <a:off x="691356" y="2198207"/>
            <a:ext cx="10979534" cy="196919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ct val="100000"/>
              <a:buFont typeface="Times New Roman"/>
              <a:buNone/>
            </a:pPr>
            <a:r>
              <a:rPr lang="lt-LT" sz="5400" dirty="0"/>
              <a:t>Chemijos metodinė medžiaga švietimo portale </a:t>
            </a:r>
            <a:r>
              <a:rPr lang="lt-LT" sz="5400" dirty="0" err="1"/>
              <a:t>emokykla.lt</a:t>
            </a:r>
            <a:br>
              <a:rPr lang="lt-LT" sz="5400" dirty="0"/>
            </a:br>
            <a:r>
              <a:rPr lang="lt-LT" sz="5400" dirty="0"/>
              <a:t>Naujienos</a:t>
            </a:r>
            <a:endParaRPr sz="5400" dirty="0"/>
          </a:p>
        </p:txBody>
      </p:sp>
      <p:sp>
        <p:nvSpPr>
          <p:cNvPr id="136" name="Google Shape;136;p1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body" idx="1"/>
          </p:nvPr>
        </p:nvSpPr>
        <p:spPr>
          <a:xfrm>
            <a:off x="8156926" y="5514800"/>
            <a:ext cx="3757200" cy="33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100"/>
              <a:buNone/>
            </a:pPr>
            <a:r>
              <a:rPr lang="lt-LT" sz="1700"/>
              <a:t>migle.parachneviciene@nsa.smsm.lt</a:t>
            </a:r>
            <a:endParaRPr sz="1700"/>
          </a:p>
        </p:txBody>
      </p:sp>
      <p:sp>
        <p:nvSpPr>
          <p:cNvPr id="286" name="Google Shape;286;p33"/>
          <p:cNvSpPr txBox="1">
            <a:spLocks noGrp="1"/>
          </p:cNvSpPr>
          <p:nvPr>
            <p:ph type="ctrTitle"/>
          </p:nvPr>
        </p:nvSpPr>
        <p:spPr>
          <a:xfrm>
            <a:off x="933780" y="4280772"/>
            <a:ext cx="7627845" cy="830997"/>
          </a:xfrm>
          <a:prstGeom prst="rect">
            <a:avLst/>
          </a:prstGeom>
          <a:noFill/>
          <a:ln>
            <a:noFill/>
          </a:ln>
        </p:spPr>
        <p:txBody>
          <a:bodyPr spcFirstLastPara="1" wrap="square" lIns="0" tIns="0" rIns="0" bIns="0" anchor="b" anchorCtr="0">
            <a:noAutofit/>
          </a:bodyPr>
          <a:lstStyle/>
          <a:p>
            <a:pPr lvl="0">
              <a:buClr>
                <a:srgbClr val="000000"/>
              </a:buClr>
              <a:buSzPct val="325000"/>
            </a:pPr>
            <a:r>
              <a:rPr lang="lt-LT" sz="2400" dirty="0">
                <a:latin typeface="Arial"/>
                <a:ea typeface="Arial"/>
                <a:cs typeface="Arial"/>
                <a:sym typeface="Arial"/>
              </a:rPr>
              <a:t>Kviečiame dalintis įžvalgomis, idėjomis, patirtimi, </a:t>
            </a:r>
            <a:br>
              <a:rPr lang="lt-LT" sz="2400" dirty="0">
                <a:latin typeface="Arial"/>
                <a:ea typeface="Arial"/>
                <a:cs typeface="Arial"/>
                <a:sym typeface="Arial"/>
              </a:rPr>
            </a:br>
            <a:r>
              <a:rPr lang="lt-LT" sz="2400" dirty="0">
                <a:latin typeface="Arial"/>
                <a:ea typeface="Arial"/>
                <a:cs typeface="Arial"/>
                <a:sym typeface="Arial"/>
              </a:rPr>
              <a:t>veikti kartu ir bendradarbiauti.</a:t>
            </a:r>
            <a:endParaRPr sz="2400" dirty="0">
              <a:latin typeface="Arial"/>
              <a:ea typeface="Arial"/>
              <a:cs typeface="Arial"/>
              <a:sym typeface="Arial"/>
            </a:endParaRPr>
          </a:p>
        </p:txBody>
      </p:sp>
      <p:sp>
        <p:nvSpPr>
          <p:cNvPr id="287" name="Google Shape;287;p3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10</a:t>
            </a:fld>
            <a:endParaRPr/>
          </a:p>
        </p:txBody>
      </p:sp>
      <p:sp>
        <p:nvSpPr>
          <p:cNvPr id="288" name="Google Shape;288;p33"/>
          <p:cNvSpPr txBox="1"/>
          <p:nvPr/>
        </p:nvSpPr>
        <p:spPr>
          <a:xfrm>
            <a:off x="757085" y="5360400"/>
            <a:ext cx="3519948" cy="646300"/>
          </a:xfrm>
          <a:prstGeom prst="rect">
            <a:avLst/>
          </a:prstGeom>
          <a:noFill/>
          <a:ln>
            <a:noFill/>
          </a:ln>
        </p:spPr>
        <p:txBody>
          <a:bodyPr spcFirstLastPara="1" wrap="square" lIns="91425" tIns="91425" rIns="91425" bIns="91425" anchor="t" anchorCtr="0">
            <a:spAutoFit/>
          </a:bodyPr>
          <a:lstStyle/>
          <a:p>
            <a:r>
              <a:rPr lang="lt-LT" sz="3000" dirty="0">
                <a:solidFill>
                  <a:schemeClr val="lt1"/>
                </a:solidFill>
              </a:rPr>
              <a:t>Ačiū už dėmesį</a:t>
            </a:r>
            <a:endParaRPr sz="3000" dirty="0">
              <a:solidFill>
                <a:schemeClr val="lt1"/>
              </a:solidFill>
            </a:endParaRPr>
          </a:p>
        </p:txBody>
      </p:sp>
      <p:sp>
        <p:nvSpPr>
          <p:cNvPr id="2" name="TextBox 1">
            <a:extLst>
              <a:ext uri="{FF2B5EF4-FFF2-40B4-BE49-F238E27FC236}">
                <a16:creationId xmlns:a16="http://schemas.microsoft.com/office/drawing/2014/main" id="{1FBAC984-209F-1E5E-5DAC-87A5F48045ED}"/>
              </a:ext>
            </a:extLst>
          </p:cNvPr>
          <p:cNvSpPr txBox="1"/>
          <p:nvPr/>
        </p:nvSpPr>
        <p:spPr>
          <a:xfrm>
            <a:off x="757085" y="2094271"/>
            <a:ext cx="8511209" cy="523220"/>
          </a:xfrm>
          <a:prstGeom prst="rect">
            <a:avLst/>
          </a:prstGeom>
          <a:noFill/>
        </p:spPr>
        <p:txBody>
          <a:bodyPr wrap="square" rtlCol="0">
            <a:spAutoFit/>
          </a:bodyPr>
          <a:lstStyle/>
          <a:p>
            <a:r>
              <a:rPr lang="lt-LT" sz="2800" b="1" dirty="0">
                <a:solidFill>
                  <a:schemeClr val="bg1"/>
                </a:solidFill>
              </a:rPr>
              <a:t>Nuoširdi padėka metodinių priemonių autoriams.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486492" y="279632"/>
            <a:ext cx="5732942" cy="703594"/>
          </a:xfrm>
          <a:prstGeom prst="rect">
            <a:avLst/>
          </a:prstGeom>
          <a:noFill/>
          <a:ln>
            <a:noFill/>
          </a:ln>
        </p:spPr>
        <p:txBody>
          <a:bodyPr spcFirstLastPara="1" wrap="square" lIns="0" tIns="0" rIns="0" bIns="0" anchor="t" anchorCtr="0">
            <a:noAutofit/>
          </a:bodyPr>
          <a:lstStyle/>
          <a:p>
            <a:pPr lvl="0">
              <a:buSzPts val="4400"/>
            </a:pPr>
            <a:r>
              <a:rPr lang="lt-LT" dirty="0"/>
              <a:t>Chemijos metodinė medžiaga + </a:t>
            </a:r>
            <a:r>
              <a:rPr lang="lt-LT" dirty="0" err="1"/>
              <a:t>emokykla.lt</a:t>
            </a:r>
            <a:endParaRPr sz="3700" dirty="0"/>
          </a:p>
        </p:txBody>
      </p:sp>
      <p:sp>
        <p:nvSpPr>
          <p:cNvPr id="142" name="Google Shape;142;p19"/>
          <p:cNvSpPr txBox="1">
            <a:spLocks noGrp="1"/>
          </p:cNvSpPr>
          <p:nvPr>
            <p:ph type="ftr" idx="11"/>
          </p:nvPr>
        </p:nvSpPr>
        <p:spPr>
          <a:xfrm>
            <a:off x="7000568" y="6419088"/>
            <a:ext cx="4619929"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Chemijos metodinė medžiaga švietimo portale </a:t>
            </a:r>
            <a:r>
              <a:rPr lang="lt-LT" dirty="0" err="1"/>
              <a:t>emokykla.lt</a:t>
            </a:r>
            <a:r>
              <a:rPr lang="lt-LT" dirty="0"/>
              <a:t>. Naujienos, 2025</a:t>
            </a:r>
            <a:endParaRPr dirty="0"/>
          </a:p>
        </p:txBody>
      </p:sp>
      <p:pic>
        <p:nvPicPr>
          <p:cNvPr id="146" name="Google Shape;146;p19" title="Screenshot 2025-09-28 at 12.33.05.png"/>
          <p:cNvPicPr preferRelativeResize="0"/>
          <p:nvPr/>
        </p:nvPicPr>
        <p:blipFill>
          <a:blip r:embed="rId3">
            <a:alphaModFix/>
          </a:blip>
          <a:stretch>
            <a:fillRect/>
          </a:stretch>
        </p:blipFill>
        <p:spPr>
          <a:xfrm>
            <a:off x="9891252" y="3993685"/>
            <a:ext cx="2003712" cy="1870176"/>
          </a:xfrm>
          <a:prstGeom prst="rect">
            <a:avLst/>
          </a:prstGeom>
          <a:noFill/>
          <a:ln>
            <a:noFill/>
          </a:ln>
        </p:spPr>
      </p:pic>
      <p:sp>
        <p:nvSpPr>
          <p:cNvPr id="147" name="Google Shape;147;p19"/>
          <p:cNvSpPr txBox="1"/>
          <p:nvPr/>
        </p:nvSpPr>
        <p:spPr>
          <a:xfrm>
            <a:off x="369923" y="1899648"/>
            <a:ext cx="6514076" cy="297687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nSpc>
                <a:spcPct val="107916"/>
              </a:lnSpc>
            </a:pPr>
            <a:r>
              <a:rPr lang="lt-LT" sz="2400" dirty="0">
                <a:solidFill>
                  <a:schemeClr val="dk1"/>
                </a:solidFill>
              </a:rPr>
              <a:t>Šios priemonės parengtos atsižvelgiant į:</a:t>
            </a:r>
          </a:p>
          <a:p>
            <a:pPr marL="342900" indent="-342900">
              <a:lnSpc>
                <a:spcPct val="107916"/>
              </a:lnSpc>
              <a:buFont typeface="Arial" panose="020B0604020202020204" pitchFamily="34" charset="0"/>
              <a:buChar char="•"/>
            </a:pPr>
            <a:r>
              <a:rPr lang="lt-LT" sz="2400" dirty="0">
                <a:solidFill>
                  <a:schemeClr val="dk1"/>
                </a:solidFill>
              </a:rPr>
              <a:t>atnaujintą Chemijos bendrąją programą (2022), </a:t>
            </a:r>
          </a:p>
          <a:p>
            <a:pPr marL="342900" indent="-342900">
              <a:lnSpc>
                <a:spcPct val="107916"/>
              </a:lnSpc>
              <a:buFont typeface="Arial" panose="020B0604020202020204" pitchFamily="34" charset="0"/>
              <a:buChar char="•"/>
            </a:pPr>
            <a:r>
              <a:rPr lang="lt-LT" sz="2400" dirty="0">
                <a:solidFill>
                  <a:schemeClr val="dk1"/>
                </a:solidFill>
              </a:rPr>
              <a:t>Pasiekimų patikrinimų ir VBE praktiką,</a:t>
            </a:r>
          </a:p>
          <a:p>
            <a:pPr marL="342900" indent="-342900">
              <a:lnSpc>
                <a:spcPct val="107916"/>
              </a:lnSpc>
              <a:buFont typeface="Arial" panose="020B0604020202020204" pitchFamily="34" charset="0"/>
              <a:buChar char="•"/>
            </a:pPr>
            <a:r>
              <a:rPr lang="lt-LT" sz="2400" dirty="0">
                <a:solidFill>
                  <a:schemeClr val="dk1"/>
                </a:solidFill>
              </a:rPr>
              <a:t>pagal realius mokytojų poreikius klasėje – tiek mokant sudėtingas temas, </a:t>
            </a:r>
          </a:p>
          <a:p>
            <a:pPr>
              <a:lnSpc>
                <a:spcPct val="107916"/>
              </a:lnSpc>
            </a:pPr>
            <a:r>
              <a:rPr lang="lt-LT" sz="2400" dirty="0">
                <a:solidFill>
                  <a:schemeClr val="dk1"/>
                </a:solidFill>
              </a:rPr>
              <a:t>    tiek vertinant mokinių pasiekimus.</a:t>
            </a:r>
            <a:endParaRPr lang="lt-LT" sz="2400" dirty="0"/>
          </a:p>
        </p:txBody>
      </p:sp>
      <p:sp>
        <p:nvSpPr>
          <p:cNvPr id="148" name="Google Shape;148;p1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2</a:t>
            </a:fld>
            <a:endParaRPr/>
          </a:p>
        </p:txBody>
      </p:sp>
      <p:sp>
        <p:nvSpPr>
          <p:cNvPr id="2" name="Google Shape;163;p21">
            <a:extLst>
              <a:ext uri="{FF2B5EF4-FFF2-40B4-BE49-F238E27FC236}">
                <a16:creationId xmlns:a16="http://schemas.microsoft.com/office/drawing/2014/main" id="{699007FE-DCBD-6C81-15DC-EF96D3E9E8CC}"/>
              </a:ext>
            </a:extLst>
          </p:cNvPr>
          <p:cNvSpPr txBox="1">
            <a:spLocks noGrp="1"/>
          </p:cNvSpPr>
          <p:nvPr>
            <p:ph type="title"/>
          </p:nvPr>
        </p:nvSpPr>
        <p:spPr>
          <a:xfrm>
            <a:off x="7408841" y="631429"/>
            <a:ext cx="4162263" cy="703594"/>
          </a:xfrm>
          <a:prstGeom prst="rect">
            <a:avLst/>
          </a:prstGeom>
          <a:noFill/>
          <a:ln>
            <a:noFill/>
          </a:ln>
        </p:spPr>
        <p:txBody>
          <a:bodyPr spcFirstLastPara="1" wrap="square" lIns="0" tIns="0" rIns="0" bIns="0" anchor="t" anchorCtr="0">
            <a:normAutofit fontScale="90000"/>
          </a:bodyPr>
          <a:lstStyle/>
          <a:p>
            <a:pPr>
              <a:buSzPct val="118918"/>
            </a:pPr>
            <a:r>
              <a:rPr lang="lt-LT" dirty="0"/>
              <a:t>Naujos priemonės</a:t>
            </a:r>
            <a:br>
              <a:rPr lang="lt-LT" dirty="0"/>
            </a:br>
            <a:br>
              <a:rPr lang="lt-LT" b="0" dirty="0"/>
            </a:br>
            <a:endParaRPr dirty="0"/>
          </a:p>
        </p:txBody>
      </p:sp>
      <p:pic>
        <p:nvPicPr>
          <p:cNvPr id="4" name="Paveikslėlis 3">
            <a:extLst>
              <a:ext uri="{FF2B5EF4-FFF2-40B4-BE49-F238E27FC236}">
                <a16:creationId xmlns:a16="http://schemas.microsoft.com/office/drawing/2014/main" id="{D7A74BA6-5B08-596B-D054-1F1AD03A1CA4}"/>
              </a:ext>
            </a:extLst>
          </p:cNvPr>
          <p:cNvPicPr>
            <a:picLocks noChangeAspect="1"/>
          </p:cNvPicPr>
          <p:nvPr/>
        </p:nvPicPr>
        <p:blipFill>
          <a:blip r:embed="rId4"/>
          <a:srcRect l="56316" t="23793" r="31812" b="58598"/>
          <a:stretch>
            <a:fillRect/>
          </a:stretch>
        </p:blipFill>
        <p:spPr>
          <a:xfrm>
            <a:off x="7397208" y="1637071"/>
            <a:ext cx="1969202" cy="1551569"/>
          </a:xfrm>
          <a:prstGeom prst="rect">
            <a:avLst/>
          </a:prstGeom>
        </p:spPr>
      </p:pic>
      <p:pic>
        <p:nvPicPr>
          <p:cNvPr id="5" name="Paveikslėlis 4">
            <a:extLst>
              <a:ext uri="{FF2B5EF4-FFF2-40B4-BE49-F238E27FC236}">
                <a16:creationId xmlns:a16="http://schemas.microsoft.com/office/drawing/2014/main" id="{6F13A3A6-8E8B-7BF3-0D06-39E26FE11DC4}"/>
              </a:ext>
            </a:extLst>
          </p:cNvPr>
          <p:cNvPicPr>
            <a:picLocks noChangeAspect="1"/>
          </p:cNvPicPr>
          <p:nvPr/>
        </p:nvPicPr>
        <p:blipFill>
          <a:blip r:embed="rId5"/>
          <a:srcRect l="59839" t="46243" r="21452" b="16869"/>
          <a:stretch>
            <a:fillRect/>
          </a:stretch>
        </p:blipFill>
        <p:spPr>
          <a:xfrm>
            <a:off x="9954362" y="1550587"/>
            <a:ext cx="1729246" cy="1811235"/>
          </a:xfrm>
          <a:prstGeom prst="rect">
            <a:avLst/>
          </a:prstGeom>
        </p:spPr>
      </p:pic>
      <p:pic>
        <p:nvPicPr>
          <p:cNvPr id="6" name="Paveikslėlis 5">
            <a:extLst>
              <a:ext uri="{FF2B5EF4-FFF2-40B4-BE49-F238E27FC236}">
                <a16:creationId xmlns:a16="http://schemas.microsoft.com/office/drawing/2014/main" id="{C4E4DB81-200C-62BC-6675-B0EE26E6BE6C}"/>
              </a:ext>
            </a:extLst>
          </p:cNvPr>
          <p:cNvPicPr>
            <a:picLocks noChangeAspect="1"/>
          </p:cNvPicPr>
          <p:nvPr/>
        </p:nvPicPr>
        <p:blipFill>
          <a:blip r:embed="rId6"/>
          <a:srcRect l="32750" t="15412" r="33583" b="8196"/>
          <a:stretch>
            <a:fillRect/>
          </a:stretch>
        </p:blipFill>
        <p:spPr>
          <a:xfrm>
            <a:off x="7408841" y="3536204"/>
            <a:ext cx="1957569" cy="23597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txBox="1">
            <a:spLocks noGrp="1"/>
          </p:cNvSpPr>
          <p:nvPr>
            <p:ph type="title"/>
          </p:nvPr>
        </p:nvSpPr>
        <p:spPr>
          <a:xfrm>
            <a:off x="571499" y="579446"/>
            <a:ext cx="11276372" cy="769401"/>
          </a:xfrm>
          <a:prstGeom prst="rect">
            <a:avLst/>
          </a:prstGeom>
          <a:noFill/>
          <a:ln>
            <a:noFill/>
          </a:ln>
        </p:spPr>
        <p:txBody>
          <a:bodyPr spcFirstLastPara="1" wrap="square" lIns="91425" tIns="45700" rIns="91425" bIns="45700" anchor="ctr" anchorCtr="0">
            <a:spAutoFit/>
          </a:bodyPr>
          <a:lstStyle/>
          <a:p>
            <a:pPr lvl="0">
              <a:lnSpc>
                <a:spcPct val="100000"/>
              </a:lnSpc>
            </a:pPr>
            <a:r>
              <a:rPr lang="lt-LT" dirty="0"/>
              <a:t>Kodėl šios metodinės priemonės atsirado?</a:t>
            </a:r>
            <a:endParaRPr dirty="0"/>
          </a:p>
        </p:txBody>
      </p:sp>
      <p:sp>
        <p:nvSpPr>
          <p:cNvPr id="155" name="Google Shape;155;p20"/>
          <p:cNvSpPr txBox="1">
            <a:spLocks noGrp="1"/>
          </p:cNvSpPr>
          <p:nvPr>
            <p:ph type="body" idx="1"/>
          </p:nvPr>
        </p:nvSpPr>
        <p:spPr>
          <a:xfrm>
            <a:off x="679339" y="1506012"/>
            <a:ext cx="6075421" cy="4669956"/>
          </a:xfrm>
          <a:prstGeom prst="rect">
            <a:avLst/>
          </a:prstGeom>
          <a:noFill/>
          <a:ln>
            <a:noFill/>
          </a:ln>
        </p:spPr>
        <p:txBody>
          <a:bodyPr spcFirstLastPara="1" wrap="square" lIns="91425" tIns="45700" rIns="91425" bIns="45700" anchor="ctr" anchorCtr="0">
            <a:spAutoFit/>
          </a:bodyPr>
          <a:lstStyle/>
          <a:p>
            <a:pPr marL="114300" indent="0">
              <a:buNone/>
            </a:pPr>
            <a:r>
              <a:rPr lang="en-US" sz="2400" dirty="0"/>
              <a:t>C</a:t>
            </a:r>
            <a:r>
              <a:rPr lang="lt-LT" sz="2400" dirty="0" err="1"/>
              <a:t>hemijos</a:t>
            </a:r>
            <a:r>
              <a:rPr lang="lt-LT" sz="2400" dirty="0"/>
              <a:t> mokytojų išsakyti poreikiai:</a:t>
            </a:r>
            <a:br>
              <a:rPr lang="lt-LT" sz="2400" dirty="0"/>
            </a:br>
            <a:r>
              <a:rPr lang="lt-LT" sz="2400" dirty="0"/>
              <a:t>– aiškesnio vertinimo nuoseklumo,</a:t>
            </a:r>
            <a:br>
              <a:rPr lang="lt-LT" sz="2400" dirty="0"/>
            </a:br>
            <a:r>
              <a:rPr lang="lt-LT" sz="2400" dirty="0"/>
              <a:t>– išsamesnės metodinės medžiagos įvairaus sudėtingumo temoms,</a:t>
            </a:r>
            <a:br>
              <a:rPr lang="lt-LT" sz="2400" dirty="0"/>
            </a:br>
            <a:r>
              <a:rPr lang="lt-LT" sz="2400" dirty="0"/>
              <a:t>– aktualių saugos dokumentų, skirtų mokyklų chemijos kabinetams ir chemijos mokytojams, išaiškinimo,</a:t>
            </a:r>
            <a:br>
              <a:rPr lang="lt-LT" sz="2400" dirty="0"/>
            </a:br>
            <a:r>
              <a:rPr lang="lt-LT" sz="2400" dirty="0"/>
              <a:t>– trumpų, aiškių vizualų, tinkamų įvairioms klasėms.</a:t>
            </a:r>
          </a:p>
          <a:p>
            <a:pPr marL="114300" indent="0">
              <a:buNone/>
            </a:pPr>
            <a:r>
              <a:rPr lang="lt-LT" sz="2400" dirty="0"/>
              <a:t>Atliepiant mokytojų lūkesčius, parengtos keturios naujos metodinės priemonės, kurios papildo tiek mokymo, tiek vertinimo procesą.</a:t>
            </a:r>
          </a:p>
        </p:txBody>
      </p:sp>
      <p:sp>
        <p:nvSpPr>
          <p:cNvPr id="158" name="Google Shape;158;p2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3</a:t>
            </a:fld>
            <a:endParaRPr/>
          </a:p>
        </p:txBody>
      </p:sp>
      <p:sp>
        <p:nvSpPr>
          <p:cNvPr id="2" name="Google Shape;142;p19">
            <a:extLst>
              <a:ext uri="{FF2B5EF4-FFF2-40B4-BE49-F238E27FC236}">
                <a16:creationId xmlns:a16="http://schemas.microsoft.com/office/drawing/2014/main" id="{F83778AF-175F-24E8-26B9-E4618CB59526}"/>
              </a:ext>
            </a:extLst>
          </p:cNvPr>
          <p:cNvSpPr txBox="1">
            <a:spLocks noGrp="1"/>
          </p:cNvSpPr>
          <p:nvPr>
            <p:ph type="ftr" idx="11"/>
          </p:nvPr>
        </p:nvSpPr>
        <p:spPr>
          <a:xfrm>
            <a:off x="7167716" y="6419088"/>
            <a:ext cx="4452781" cy="320675"/>
          </a:xfrm>
          <a:prstGeom prst="rect">
            <a:avLst/>
          </a:prstGeom>
          <a:noFill/>
          <a:ln>
            <a:noFill/>
          </a:ln>
        </p:spPr>
        <p:txBody>
          <a:bodyPr spcFirstLastPara="1" wrap="square" lIns="0" tIns="0" rIns="0" bIns="0" anchor="ctr" anchorCtr="0">
            <a:noAutofit/>
          </a:bodyPr>
          <a:lstStyle/>
          <a:p>
            <a:pPr lvl="0"/>
            <a:r>
              <a:rPr lang="lt-LT" dirty="0"/>
              <a:t>Chemijos metodinė medžiaga švietimo portale </a:t>
            </a:r>
            <a:r>
              <a:rPr lang="lt-LT" dirty="0" err="1"/>
              <a:t>emokykla.lt</a:t>
            </a:r>
            <a:r>
              <a:rPr lang="lt-LT" dirty="0"/>
              <a:t>. Naujienos, 2025</a:t>
            </a:r>
            <a:endParaRPr dirty="0"/>
          </a:p>
        </p:txBody>
      </p:sp>
      <p:pic>
        <p:nvPicPr>
          <p:cNvPr id="3" name="Google Shape;146;p19" title="Screenshot 2025-09-28 at 12.33.05.png">
            <a:extLst>
              <a:ext uri="{FF2B5EF4-FFF2-40B4-BE49-F238E27FC236}">
                <a16:creationId xmlns:a16="http://schemas.microsoft.com/office/drawing/2014/main" id="{692125E9-0A89-881D-2EAF-9B98D69A470B}"/>
              </a:ext>
            </a:extLst>
          </p:cNvPr>
          <p:cNvPicPr preferRelativeResize="0"/>
          <p:nvPr/>
        </p:nvPicPr>
        <p:blipFill>
          <a:blip r:embed="rId3">
            <a:alphaModFix/>
          </a:blip>
          <a:stretch>
            <a:fillRect/>
          </a:stretch>
        </p:blipFill>
        <p:spPr>
          <a:xfrm>
            <a:off x="9733936" y="4340129"/>
            <a:ext cx="1354961" cy="1313334"/>
          </a:xfrm>
          <a:prstGeom prst="rect">
            <a:avLst/>
          </a:prstGeom>
          <a:noFill/>
          <a:ln>
            <a:noFill/>
          </a:ln>
        </p:spPr>
      </p:pic>
      <p:pic>
        <p:nvPicPr>
          <p:cNvPr id="4" name="Paveikslėlis 3">
            <a:extLst>
              <a:ext uri="{FF2B5EF4-FFF2-40B4-BE49-F238E27FC236}">
                <a16:creationId xmlns:a16="http://schemas.microsoft.com/office/drawing/2014/main" id="{3D49CB92-733A-7BFC-E2EE-97E57BF2FA37}"/>
              </a:ext>
            </a:extLst>
          </p:cNvPr>
          <p:cNvPicPr>
            <a:picLocks noChangeAspect="1"/>
          </p:cNvPicPr>
          <p:nvPr/>
        </p:nvPicPr>
        <p:blipFill>
          <a:blip r:embed="rId4"/>
          <a:srcRect l="59839" t="46243" r="21452" b="16869"/>
          <a:stretch>
            <a:fillRect/>
          </a:stretch>
        </p:blipFill>
        <p:spPr>
          <a:xfrm>
            <a:off x="9891252" y="2054942"/>
            <a:ext cx="1729246" cy="1811235"/>
          </a:xfrm>
          <a:prstGeom prst="rect">
            <a:avLst/>
          </a:prstGeom>
        </p:spPr>
      </p:pic>
      <p:pic>
        <p:nvPicPr>
          <p:cNvPr id="5" name="Paveikslėlis 4">
            <a:extLst>
              <a:ext uri="{FF2B5EF4-FFF2-40B4-BE49-F238E27FC236}">
                <a16:creationId xmlns:a16="http://schemas.microsoft.com/office/drawing/2014/main" id="{6A6744C2-C2E6-B7C8-876A-6B1C6FA978A2}"/>
              </a:ext>
            </a:extLst>
          </p:cNvPr>
          <p:cNvPicPr>
            <a:picLocks noChangeAspect="1"/>
          </p:cNvPicPr>
          <p:nvPr/>
        </p:nvPicPr>
        <p:blipFill>
          <a:blip r:embed="rId5"/>
          <a:srcRect l="32750" t="15412" r="33583" b="8196"/>
          <a:stretch>
            <a:fillRect/>
          </a:stretch>
        </p:blipFill>
        <p:spPr>
          <a:xfrm>
            <a:off x="7092655" y="3476864"/>
            <a:ext cx="1957569" cy="2359742"/>
          </a:xfrm>
          <a:prstGeom prst="rect">
            <a:avLst/>
          </a:prstGeom>
        </p:spPr>
      </p:pic>
      <p:pic>
        <p:nvPicPr>
          <p:cNvPr id="6" name="Paveikslėlis 5">
            <a:extLst>
              <a:ext uri="{FF2B5EF4-FFF2-40B4-BE49-F238E27FC236}">
                <a16:creationId xmlns:a16="http://schemas.microsoft.com/office/drawing/2014/main" id="{C622C656-5BB1-7FEB-6D55-D27182E58D4C}"/>
              </a:ext>
            </a:extLst>
          </p:cNvPr>
          <p:cNvPicPr>
            <a:picLocks noChangeAspect="1"/>
          </p:cNvPicPr>
          <p:nvPr/>
        </p:nvPicPr>
        <p:blipFill>
          <a:blip r:embed="rId6"/>
          <a:srcRect l="56316" t="23793" r="31812" b="58598"/>
          <a:stretch>
            <a:fillRect/>
          </a:stretch>
        </p:blipFill>
        <p:spPr>
          <a:xfrm>
            <a:off x="7397208" y="1637071"/>
            <a:ext cx="1969202" cy="15515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571503" y="158202"/>
            <a:ext cx="7274639" cy="1220328"/>
          </a:xfrm>
          <a:prstGeom prst="rect">
            <a:avLst/>
          </a:prstGeom>
          <a:noFill/>
          <a:ln>
            <a:noFill/>
          </a:ln>
        </p:spPr>
        <p:txBody>
          <a:bodyPr spcFirstLastPara="1" wrap="square" lIns="0" tIns="0" rIns="0" bIns="0" anchor="t" anchorCtr="0">
            <a:normAutofit fontScale="90000"/>
          </a:bodyPr>
          <a:lstStyle/>
          <a:p>
            <a:pPr>
              <a:buSzPct val="118918"/>
            </a:pPr>
            <a:r>
              <a:rPr lang="lt-LT" dirty="0"/>
              <a:t>1 priemonė – skaitmeninis plakatas „Tirpalo koncentracija“</a:t>
            </a:r>
            <a:br>
              <a:rPr lang="lt-LT" dirty="0"/>
            </a:br>
            <a:br>
              <a:rPr lang="lt-LT" b="0" dirty="0"/>
            </a:br>
            <a:endParaRPr dirty="0"/>
          </a:p>
        </p:txBody>
      </p:sp>
      <p:sp>
        <p:nvSpPr>
          <p:cNvPr id="166" name="Google Shape;166;p21"/>
          <p:cNvSpPr txBox="1">
            <a:spLocks noGrp="1"/>
          </p:cNvSpPr>
          <p:nvPr>
            <p:ph type="body" idx="1"/>
          </p:nvPr>
        </p:nvSpPr>
        <p:spPr>
          <a:xfrm>
            <a:off x="364705" y="1378530"/>
            <a:ext cx="8338986" cy="4749232"/>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r>
              <a:rPr lang="lt-LT" sz="1800" dirty="0"/>
              <a:t>Tai vizualiai aiškus plakatas, apimantis pagrindines koncentracijos temas:</a:t>
            </a:r>
          </a:p>
          <a:p>
            <a:pPr marL="114300" indent="0">
              <a:buNone/>
            </a:pPr>
            <a:r>
              <a:rPr lang="lt-LT" sz="1800" dirty="0"/>
              <a:t>– masės dalį ir procentinę koncentraciją,</a:t>
            </a:r>
            <a:br>
              <a:rPr lang="lt-LT" sz="1800" dirty="0"/>
            </a:br>
            <a:r>
              <a:rPr lang="lt-LT" sz="1800" dirty="0"/>
              <a:t>– molinę koncentraciją,</a:t>
            </a:r>
            <a:br>
              <a:rPr lang="lt-LT" sz="1800" dirty="0"/>
            </a:br>
            <a:r>
              <a:rPr lang="lt-LT" sz="1800" dirty="0"/>
              <a:t>– masės koncentraciją,</a:t>
            </a:r>
            <a:br>
              <a:rPr lang="lt-LT" sz="1800" dirty="0"/>
            </a:br>
            <a:r>
              <a:rPr lang="lt-LT" sz="1800" dirty="0"/>
              <a:t>– skiedimo formulę.</a:t>
            </a:r>
          </a:p>
          <a:p>
            <a:r>
              <a:rPr lang="lt-LT" sz="1800" dirty="0"/>
              <a:t>Plakate pateiktos dažniausiai pasitaikančios mokinių klaidos ir paprastas algoritmas uždaviniams spręsti.</a:t>
            </a:r>
          </a:p>
          <a:p>
            <a:r>
              <a:rPr lang="lt-LT" sz="1800" dirty="0"/>
              <a:t>Plakatas parengtas taip, kad būtų tinkamas:</a:t>
            </a:r>
          </a:p>
          <a:p>
            <a:pPr indent="-342000">
              <a:spcBef>
                <a:spcPts val="0"/>
              </a:spcBef>
              <a:buNone/>
            </a:pPr>
            <a:r>
              <a:rPr lang="lt-LT" sz="1800" dirty="0"/>
              <a:t>– naudoti konsultacijose, kaip demonstracinę priemonę,</a:t>
            </a:r>
          </a:p>
          <a:p>
            <a:pPr indent="-342000">
              <a:spcBef>
                <a:spcPts val="0"/>
              </a:spcBef>
              <a:buNone/>
            </a:pPr>
            <a:r>
              <a:rPr lang="lt-LT" sz="1800" dirty="0"/>
              <a:t>– naudoti VBE pasirengimui, kaip </a:t>
            </a:r>
            <a:r>
              <a:rPr lang="lt-LT" sz="1800" dirty="0" err="1"/>
              <a:t>padalomąją</a:t>
            </a:r>
            <a:r>
              <a:rPr lang="lt-LT" sz="1800" dirty="0"/>
              <a:t> medžiagą,</a:t>
            </a:r>
          </a:p>
          <a:p>
            <a:pPr indent="-342000">
              <a:spcBef>
                <a:spcPts val="0"/>
              </a:spcBef>
              <a:buNone/>
            </a:pPr>
            <a:r>
              <a:rPr lang="lt-LT" sz="1800" dirty="0"/>
              <a:t>– atsispausdinti pagal poreikį (A1, A2, A3, A4) formatais,</a:t>
            </a:r>
          </a:p>
          <a:p>
            <a:pPr indent="-342000">
              <a:spcBef>
                <a:spcPts val="0"/>
              </a:spcBef>
              <a:buNone/>
            </a:pPr>
            <a:r>
              <a:rPr lang="lt-LT" sz="1800" dirty="0"/>
              <a:t>– darbui su įvairių pasiekimų mokiniais su nuorodomis į skaitmeninius išteklius. </a:t>
            </a:r>
          </a:p>
          <a:p>
            <a:r>
              <a:rPr lang="lt-LT" sz="1800" dirty="0"/>
              <a:t>Mokytojai gali jį naudoti kaip:</a:t>
            </a:r>
          </a:p>
          <a:p>
            <a:pPr marL="114300" indent="0">
              <a:buNone/>
            </a:pPr>
            <a:r>
              <a:rPr lang="lt-LT" sz="1800" dirty="0"/>
              <a:t>– pamokos vaizdinę atramą/pastolius,</a:t>
            </a:r>
            <a:br>
              <a:rPr lang="lt-LT" sz="1800" dirty="0"/>
            </a:br>
            <a:r>
              <a:rPr lang="lt-LT" sz="1800" dirty="0"/>
              <a:t>– užduočių paaiškinimo priemonę,</a:t>
            </a:r>
            <a:br>
              <a:rPr lang="lt-LT" sz="1800" dirty="0"/>
            </a:br>
            <a:r>
              <a:rPr lang="lt-LT" sz="1800" dirty="0"/>
              <a:t>– mokinio savarankiško/</a:t>
            </a:r>
            <a:r>
              <a:rPr lang="lt-LT" sz="1800" dirty="0" err="1"/>
              <a:t>savivaldaus</a:t>
            </a:r>
            <a:r>
              <a:rPr lang="lt-LT" sz="1800" dirty="0"/>
              <a:t> mokymosi priemonę.</a:t>
            </a:r>
          </a:p>
        </p:txBody>
      </p:sp>
      <p:sp>
        <p:nvSpPr>
          <p:cNvPr id="168" name="Google Shape;168;p2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4</a:t>
            </a:fld>
            <a:endParaRPr/>
          </a:p>
        </p:txBody>
      </p:sp>
      <p:sp>
        <p:nvSpPr>
          <p:cNvPr id="4" name="Google Shape;142;p19">
            <a:extLst>
              <a:ext uri="{FF2B5EF4-FFF2-40B4-BE49-F238E27FC236}">
                <a16:creationId xmlns:a16="http://schemas.microsoft.com/office/drawing/2014/main" id="{906D414C-BBCA-C761-F6AC-3856B5339D35}"/>
              </a:ext>
            </a:extLst>
          </p:cNvPr>
          <p:cNvSpPr txBox="1">
            <a:spLocks noGrp="1"/>
          </p:cNvSpPr>
          <p:nvPr>
            <p:ph type="ftr" idx="11"/>
          </p:nvPr>
        </p:nvSpPr>
        <p:spPr>
          <a:xfrm>
            <a:off x="7000568" y="6419088"/>
            <a:ext cx="4619929"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Chemijos metodinė medžiaga švietimo portale </a:t>
            </a:r>
            <a:r>
              <a:rPr lang="lt-LT" dirty="0" err="1"/>
              <a:t>emokykla.lt</a:t>
            </a:r>
            <a:r>
              <a:rPr lang="lt-LT" dirty="0"/>
              <a:t>. Naujienos, 2025</a:t>
            </a:r>
            <a:endParaRPr dirty="0"/>
          </a:p>
        </p:txBody>
      </p:sp>
      <p:pic>
        <p:nvPicPr>
          <p:cNvPr id="10" name="Paveikslėlis 9">
            <a:extLst>
              <a:ext uri="{FF2B5EF4-FFF2-40B4-BE49-F238E27FC236}">
                <a16:creationId xmlns:a16="http://schemas.microsoft.com/office/drawing/2014/main" id="{0F643E8E-4A71-F624-DBAA-6178AEE35692}"/>
              </a:ext>
            </a:extLst>
          </p:cNvPr>
          <p:cNvPicPr>
            <a:picLocks noChangeAspect="1"/>
          </p:cNvPicPr>
          <p:nvPr/>
        </p:nvPicPr>
        <p:blipFill>
          <a:blip r:embed="rId3"/>
          <a:srcRect l="44032" t="17809" r="25403" b="-1052"/>
          <a:stretch>
            <a:fillRect/>
          </a:stretch>
        </p:blipFill>
        <p:spPr>
          <a:xfrm>
            <a:off x="8634865" y="639981"/>
            <a:ext cx="3261256" cy="4718599"/>
          </a:xfrm>
          <a:prstGeom prst="rect">
            <a:avLst/>
          </a:prstGeom>
        </p:spPr>
      </p:pic>
      <p:sp>
        <p:nvSpPr>
          <p:cNvPr id="12" name="TextBox 11">
            <a:extLst>
              <a:ext uri="{FF2B5EF4-FFF2-40B4-BE49-F238E27FC236}">
                <a16:creationId xmlns:a16="http://schemas.microsoft.com/office/drawing/2014/main" id="{A36F0369-E3E3-7158-BB13-7EA29EA01AAD}"/>
              </a:ext>
            </a:extLst>
          </p:cNvPr>
          <p:cNvSpPr txBox="1"/>
          <p:nvPr/>
        </p:nvSpPr>
        <p:spPr>
          <a:xfrm>
            <a:off x="6725265" y="6017977"/>
            <a:ext cx="5670142" cy="523220"/>
          </a:xfrm>
          <a:prstGeom prst="rect">
            <a:avLst/>
          </a:prstGeom>
          <a:noFill/>
        </p:spPr>
        <p:txBody>
          <a:bodyPr wrap="none" rtlCol="0">
            <a:spAutoFit/>
          </a:bodyPr>
          <a:lstStyle/>
          <a:p>
            <a:r>
              <a:rPr lang="lt-LT" dirty="0">
                <a:hlinkClick r:id="rId4"/>
              </a:rPr>
              <a:t>https://emokykla.lt/metodine-medziaga/medziaga/perziura/502?r=1</a:t>
            </a:r>
            <a:r>
              <a:rPr lang="lt-LT" dirty="0"/>
              <a:t> </a:t>
            </a:r>
          </a:p>
          <a:p>
            <a:endParaRPr lang="lt-L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571498" y="388721"/>
            <a:ext cx="11296037" cy="66167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3700" dirty="0"/>
              <a:t>2-oji priemonė – Chemijos vertinimo gairės</a:t>
            </a:r>
            <a:endParaRPr sz="3700" dirty="0"/>
          </a:p>
        </p:txBody>
      </p:sp>
      <p:sp>
        <p:nvSpPr>
          <p:cNvPr id="174" name="Google Shape;174;p22"/>
          <p:cNvSpPr txBox="1">
            <a:spLocks noGrp="1"/>
          </p:cNvSpPr>
          <p:nvPr>
            <p:ph type="body" idx="1"/>
          </p:nvPr>
        </p:nvSpPr>
        <p:spPr>
          <a:xfrm>
            <a:off x="439001" y="882682"/>
            <a:ext cx="8444683" cy="509263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114300" indent="0">
              <a:buNone/>
            </a:pPr>
            <a:r>
              <a:rPr lang="lt-LT" sz="1800" b="1" dirty="0"/>
              <a:t>Ko siekiama?</a:t>
            </a:r>
          </a:p>
          <a:p>
            <a:pPr marL="114300" indent="0">
              <a:buNone/>
            </a:pPr>
            <a:r>
              <a:rPr lang="lt-LT" sz="1800" dirty="0"/>
              <a:t>Aiškiai išdėstyti:</a:t>
            </a:r>
            <a:br>
              <a:rPr lang="lt-LT" sz="1800" dirty="0"/>
            </a:br>
            <a:r>
              <a:rPr lang="lt-LT" sz="1800" dirty="0"/>
              <a:t>– vertinimo tikslus,</a:t>
            </a:r>
            <a:br>
              <a:rPr lang="lt-LT" sz="1800" dirty="0"/>
            </a:br>
            <a:r>
              <a:rPr lang="lt-LT" sz="1800" dirty="0"/>
              <a:t>– pateikti praktinį modelį, kaip taikyti keturis pasiekimų lygius vertinimo procese,</a:t>
            </a:r>
            <a:br>
              <a:rPr lang="lt-LT" sz="1800" dirty="0"/>
            </a:br>
            <a:r>
              <a:rPr lang="lt-LT" sz="1800" dirty="0"/>
              <a:t>– pateikti klausimų tipų pavyzdžių pagal kognityvines gebėjimų sritis,</a:t>
            </a:r>
            <a:br>
              <a:rPr lang="lt-LT" sz="1800" dirty="0"/>
            </a:br>
            <a:r>
              <a:rPr lang="lt-LT" sz="1800" dirty="0"/>
              <a:t>– paprastai atskleisti VBE II dalies užduočių logiką,</a:t>
            </a:r>
            <a:br>
              <a:rPr lang="lt-LT" sz="1800" dirty="0"/>
            </a:br>
            <a:r>
              <a:rPr lang="lt-LT" sz="1800" dirty="0"/>
              <a:t>– pateikti vertinimo paaiškinimus su klausimais.</a:t>
            </a:r>
          </a:p>
          <a:p>
            <a:pPr marL="114300" indent="0">
              <a:buNone/>
            </a:pPr>
            <a:endParaRPr lang="lt-LT" sz="1800" dirty="0"/>
          </a:p>
          <a:p>
            <a:pPr marL="114300" indent="0">
              <a:buNone/>
            </a:pPr>
            <a:r>
              <a:rPr lang="lt-LT" sz="1800" dirty="0"/>
              <a:t>Šių </a:t>
            </a:r>
            <a:r>
              <a:rPr lang="lt-LT" sz="1800" b="1" dirty="0"/>
              <a:t>gairių tikslas </a:t>
            </a:r>
            <a:r>
              <a:rPr lang="lt-LT" sz="1800" dirty="0"/>
              <a:t>– padėti mokytojams suprasti, </a:t>
            </a:r>
          </a:p>
          <a:p>
            <a:pPr>
              <a:spcBef>
                <a:spcPts val="0"/>
              </a:spcBef>
            </a:pPr>
            <a:r>
              <a:rPr lang="lt-LT" sz="1800" dirty="0"/>
              <a:t>kaip teisingai taikyti atnaujintos programos pasiekimų lygius, </a:t>
            </a:r>
          </a:p>
          <a:p>
            <a:pPr>
              <a:spcBef>
                <a:spcPts val="0"/>
              </a:spcBef>
            </a:pPr>
            <a:r>
              <a:rPr lang="lt-LT" sz="1800" dirty="0"/>
              <a:t>ką tiksliai reiškia pagrindinis ar aukštesnysis pasiekimų lygis, </a:t>
            </a:r>
          </a:p>
          <a:p>
            <a:pPr>
              <a:spcBef>
                <a:spcPts val="0"/>
              </a:spcBef>
            </a:pPr>
            <a:r>
              <a:rPr lang="lt-LT" sz="1800" dirty="0"/>
              <a:t>kaip vertinti samprotavimą ir/ar eksperimentinius gebėjimus.</a:t>
            </a:r>
          </a:p>
          <a:p>
            <a:pPr>
              <a:spcBef>
                <a:spcPts val="0"/>
              </a:spcBef>
            </a:pPr>
            <a:endParaRPr lang="lt-LT" sz="1800" dirty="0"/>
          </a:p>
          <a:p>
            <a:pPr marL="114300" indent="0">
              <a:spcBef>
                <a:spcPts val="0"/>
              </a:spcBef>
              <a:buNone/>
            </a:pPr>
            <a:r>
              <a:rPr lang="lt-LT" sz="1800" b="1" dirty="0"/>
              <a:t>Praktinė nauda mokytojui</a:t>
            </a:r>
            <a:r>
              <a:rPr lang="lt-LT" sz="1800" dirty="0"/>
              <a:t>:</a:t>
            </a:r>
            <a:br>
              <a:rPr lang="lt-LT" sz="1800" dirty="0"/>
            </a:br>
            <a:r>
              <a:rPr lang="lt-LT" sz="1800" dirty="0"/>
              <a:t>– nuoseklus vertinimas visose klasėse – „auginant“ vertinimo kriterijus,</a:t>
            </a:r>
            <a:br>
              <a:rPr lang="lt-LT" sz="1800" dirty="0"/>
            </a:br>
            <a:r>
              <a:rPr lang="lt-LT" sz="1800" dirty="0"/>
              <a:t>– geresnis VBE struktūros suvokimas,</a:t>
            </a:r>
            <a:br>
              <a:rPr lang="lt-LT" sz="1800" dirty="0"/>
            </a:br>
            <a:r>
              <a:rPr lang="lt-LT" sz="1800" dirty="0"/>
              <a:t>– didesnis aiškumas mokiniams, </a:t>
            </a:r>
          </a:p>
          <a:p>
            <a:pPr marL="114300" indent="0">
              <a:spcBef>
                <a:spcPts val="0"/>
              </a:spcBef>
              <a:buNone/>
            </a:pPr>
            <a:r>
              <a:rPr lang="lt-LT" sz="1800" dirty="0"/>
              <a:t>– bendri susitarimai tarp mokytojų, užduočių rengėjų ir vertintojų.</a:t>
            </a:r>
          </a:p>
        </p:txBody>
      </p:sp>
      <p:sp>
        <p:nvSpPr>
          <p:cNvPr id="177" name="Google Shape;177;p2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5</a:t>
            </a:fld>
            <a:endParaRPr/>
          </a:p>
        </p:txBody>
      </p:sp>
      <p:sp>
        <p:nvSpPr>
          <p:cNvPr id="3" name="Google Shape;142;p19">
            <a:extLst>
              <a:ext uri="{FF2B5EF4-FFF2-40B4-BE49-F238E27FC236}">
                <a16:creationId xmlns:a16="http://schemas.microsoft.com/office/drawing/2014/main" id="{693C49DD-0E2E-CB35-8DFD-A27540A15AB7}"/>
              </a:ext>
            </a:extLst>
          </p:cNvPr>
          <p:cNvSpPr txBox="1">
            <a:spLocks noGrp="1"/>
          </p:cNvSpPr>
          <p:nvPr>
            <p:ph type="ftr" idx="11"/>
          </p:nvPr>
        </p:nvSpPr>
        <p:spPr>
          <a:xfrm>
            <a:off x="7118556" y="6419088"/>
            <a:ext cx="4501942"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Chemijos metodinė medžiaga švietimo portale </a:t>
            </a:r>
            <a:r>
              <a:rPr lang="lt-LT" dirty="0" err="1"/>
              <a:t>emokykla.lt</a:t>
            </a:r>
            <a:r>
              <a:rPr lang="lt-LT" dirty="0"/>
              <a:t>. Naujienos, 2025</a:t>
            </a:r>
            <a:endParaRPr dirty="0"/>
          </a:p>
        </p:txBody>
      </p:sp>
      <p:pic>
        <p:nvPicPr>
          <p:cNvPr id="2" name="Google Shape;146;p19" title="Screenshot 2025-09-28 at 12.33.05.png">
            <a:extLst>
              <a:ext uri="{FF2B5EF4-FFF2-40B4-BE49-F238E27FC236}">
                <a16:creationId xmlns:a16="http://schemas.microsoft.com/office/drawing/2014/main" id="{A1AB3A41-C5B1-39A9-5571-122E0716121D}"/>
              </a:ext>
            </a:extLst>
          </p:cNvPr>
          <p:cNvPicPr preferRelativeResize="0"/>
          <p:nvPr/>
        </p:nvPicPr>
        <p:blipFill>
          <a:blip r:embed="rId3">
            <a:alphaModFix/>
          </a:blip>
          <a:stretch>
            <a:fillRect/>
          </a:stretch>
        </p:blipFill>
        <p:spPr>
          <a:xfrm>
            <a:off x="8883684" y="1809135"/>
            <a:ext cx="2736814" cy="2552603"/>
          </a:xfrm>
          <a:prstGeom prst="rect">
            <a:avLst/>
          </a:prstGeom>
          <a:noFill/>
          <a:ln>
            <a:noFill/>
          </a:ln>
        </p:spPr>
      </p:pic>
      <p:sp>
        <p:nvSpPr>
          <p:cNvPr id="4" name="TextBox 3">
            <a:extLst>
              <a:ext uri="{FF2B5EF4-FFF2-40B4-BE49-F238E27FC236}">
                <a16:creationId xmlns:a16="http://schemas.microsoft.com/office/drawing/2014/main" id="{CF4A722C-9539-3F8E-46EC-889745117A22}"/>
              </a:ext>
            </a:extLst>
          </p:cNvPr>
          <p:cNvSpPr txBox="1"/>
          <p:nvPr/>
        </p:nvSpPr>
        <p:spPr>
          <a:xfrm>
            <a:off x="6670978" y="5868312"/>
            <a:ext cx="5469767" cy="307777"/>
          </a:xfrm>
          <a:prstGeom prst="rect">
            <a:avLst/>
          </a:prstGeom>
          <a:noFill/>
        </p:spPr>
        <p:txBody>
          <a:bodyPr wrap="none" rtlCol="0">
            <a:spAutoFit/>
          </a:bodyPr>
          <a:lstStyle/>
          <a:p>
            <a:r>
              <a:rPr lang="lt-LT" dirty="0">
                <a:hlinkClick r:id="rId4"/>
              </a:rPr>
              <a:t>https://emokykla.lt/metodine-medziaga/medziaga/perziura/500?r=1</a:t>
            </a:r>
            <a:r>
              <a:rPr lang="lt-LT"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571498" y="861647"/>
            <a:ext cx="7726927" cy="1193295"/>
          </a:xfrm>
        </p:spPr>
        <p:txBody>
          <a:bodyPr spcFirstLastPara="1" wrap="square" lIns="0" tIns="0" rIns="0" bIns="0" anchor="t" anchorCtr="0">
            <a:normAutofit fontScale="90000"/>
          </a:bodyPr>
          <a:lstStyle/>
          <a:p>
            <a:pPr lvl="0"/>
            <a:r>
              <a:rPr lang="lt-LT" sz="3700" dirty="0"/>
              <a:t>3-oji priemonė – „Cheminių medžiagų naudojimas mokykloje“   </a:t>
            </a:r>
            <a:br>
              <a:rPr lang="lt-LT" sz="2400" b="1" i="0" u="none" strike="noStrike" cap="none" dirty="0">
                <a:latin typeface="Times New Roman"/>
                <a:ea typeface="Times New Roman"/>
                <a:cs typeface="Times New Roman"/>
                <a:sym typeface="Times New Roman"/>
              </a:rPr>
            </a:br>
            <a:endParaRPr lang="lt-LT" sz="2400" b="1" i="0" u="none" strike="noStrike" cap="none" dirty="0">
              <a:latin typeface="Times New Roman"/>
              <a:ea typeface="Times New Roman"/>
              <a:cs typeface="Times New Roman"/>
              <a:sym typeface="Times New Roman"/>
            </a:endParaRPr>
          </a:p>
        </p:txBody>
      </p:sp>
      <p:sp>
        <p:nvSpPr>
          <p:cNvPr id="187" name="Google Shape;187;p23"/>
          <p:cNvSpPr txBox="1">
            <a:spLocks noGrp="1"/>
          </p:cNvSpPr>
          <p:nvPr>
            <p:ph type="sldNum" idx="12"/>
          </p:nvPr>
        </p:nvSpPr>
        <p:spPr>
          <a:xfrm>
            <a:off x="11409045" y="6333134"/>
            <a:ext cx="731700" cy="525000"/>
          </a:xfrm>
        </p:spPr>
        <p:txBody>
          <a:bodyPr spcFirstLastPara="1" wrap="square" lIns="0" tIns="0" rIns="0" bIns="0" anchor="t" anchorCtr="0">
            <a:normAutofit/>
          </a:bodyPr>
          <a:lstStyle/>
          <a:p>
            <a:pPr>
              <a:spcAft>
                <a:spcPts val="600"/>
              </a:spcAft>
            </a:pPr>
            <a:fld id="{00000000-1234-1234-1234-123412341234}" type="slidenum">
              <a:rPr lang="lt-LT"/>
              <a:pPr>
                <a:spcAft>
                  <a:spcPts val="600"/>
                </a:spcAft>
              </a:pPr>
              <a:t>6</a:t>
            </a:fld>
            <a:endParaRPr lang="lt-LT"/>
          </a:p>
        </p:txBody>
      </p:sp>
      <p:sp>
        <p:nvSpPr>
          <p:cNvPr id="5" name="Google Shape;142;p19">
            <a:extLst>
              <a:ext uri="{FF2B5EF4-FFF2-40B4-BE49-F238E27FC236}">
                <a16:creationId xmlns:a16="http://schemas.microsoft.com/office/drawing/2014/main" id="{80662512-E851-17A3-E200-F4249812E9C6}"/>
              </a:ext>
            </a:extLst>
          </p:cNvPr>
          <p:cNvSpPr txBox="1">
            <a:spLocks noGrp="1"/>
          </p:cNvSpPr>
          <p:nvPr>
            <p:ph type="ftr" idx="11"/>
          </p:nvPr>
        </p:nvSpPr>
        <p:spPr>
          <a:xfrm>
            <a:off x="7207046" y="6419088"/>
            <a:ext cx="4413452" cy="320675"/>
          </a:xfrm>
          <a:prstGeom prst="rect">
            <a:avLst/>
          </a:prstGeom>
          <a:noFill/>
          <a:ln>
            <a:noFill/>
          </a:ln>
        </p:spPr>
        <p:txBody>
          <a:bodyPr spcFirstLastPara="1" wrap="square" lIns="0" tIns="0" rIns="0" bIns="0" anchor="ctr" anchorCtr="0">
            <a:noAutofit/>
          </a:bodyPr>
          <a:lstStyle/>
          <a:p>
            <a:pPr marL="0" lvl="0" indent="0" algn="r" rtl="0">
              <a:spcBef>
                <a:spcPts val="0"/>
              </a:spcBef>
              <a:spcAft>
                <a:spcPts val="600"/>
              </a:spcAft>
              <a:buSzPts val="1400"/>
              <a:buNone/>
            </a:pPr>
            <a:r>
              <a:rPr lang="lt-LT" dirty="0"/>
              <a:t>Chemijos metodinė medžiaga švietimo portale </a:t>
            </a:r>
            <a:r>
              <a:rPr lang="lt-LT" dirty="0" err="1"/>
              <a:t>emokykla.lt</a:t>
            </a:r>
            <a:r>
              <a:rPr lang="lt-LT" dirty="0"/>
              <a:t>. Naujienos, 2025</a:t>
            </a:r>
          </a:p>
        </p:txBody>
      </p:sp>
      <p:sp>
        <p:nvSpPr>
          <p:cNvPr id="10" name="TextBox 9">
            <a:extLst>
              <a:ext uri="{FF2B5EF4-FFF2-40B4-BE49-F238E27FC236}">
                <a16:creationId xmlns:a16="http://schemas.microsoft.com/office/drawing/2014/main" id="{FEA8EC0B-C06A-E502-5541-DE62A12C96FD}"/>
              </a:ext>
            </a:extLst>
          </p:cNvPr>
          <p:cNvSpPr txBox="1"/>
          <p:nvPr/>
        </p:nvSpPr>
        <p:spPr>
          <a:xfrm>
            <a:off x="571498" y="2054942"/>
            <a:ext cx="8660992" cy="3693319"/>
          </a:xfrm>
          <a:prstGeom prst="rect">
            <a:avLst/>
          </a:prstGeom>
          <a:noFill/>
        </p:spPr>
        <p:txBody>
          <a:bodyPr wrap="square">
            <a:spAutoFit/>
          </a:bodyPr>
          <a:lstStyle/>
          <a:p>
            <a:r>
              <a:rPr lang="lt-LT" sz="1800" b="0" i="0" u="none" strike="noStrike" cap="none" dirty="0">
                <a:solidFill>
                  <a:schemeClr val="dk1"/>
                </a:solidFill>
                <a:effectLst/>
                <a:latin typeface="Arial"/>
                <a:ea typeface="Arial"/>
                <a:cs typeface="Arial"/>
                <a:sym typeface="Arial"/>
              </a:rPr>
              <a:t>Ši </a:t>
            </a:r>
            <a:r>
              <a:rPr lang="lt-LT" sz="1800" dirty="0">
                <a:solidFill>
                  <a:schemeClr val="dk1"/>
                </a:solidFill>
              </a:rPr>
              <a:t>metodinė priemonė aktuali </a:t>
            </a:r>
            <a:r>
              <a:rPr lang="lt-LT" sz="1800" b="0" i="0" u="none" strike="noStrike" cap="none" dirty="0">
                <a:solidFill>
                  <a:schemeClr val="dk1"/>
                </a:solidFill>
                <a:effectLst/>
                <a:latin typeface="Arial"/>
                <a:ea typeface="Arial"/>
                <a:cs typeface="Arial"/>
                <a:sym typeface="Arial"/>
              </a:rPr>
              <a:t>ne tik </a:t>
            </a:r>
            <a:r>
              <a:rPr lang="lt-LT" sz="1800" b="1" i="0" u="none" strike="noStrike" cap="none" dirty="0">
                <a:solidFill>
                  <a:schemeClr val="dk1"/>
                </a:solidFill>
                <a:effectLst/>
                <a:latin typeface="Arial"/>
                <a:ea typeface="Arial"/>
                <a:cs typeface="Arial"/>
                <a:sym typeface="Arial"/>
              </a:rPr>
              <a:t>mokytojams</a:t>
            </a:r>
            <a:r>
              <a:rPr lang="lt-LT" sz="1800" b="0" i="0" u="none" strike="noStrike" cap="none" dirty="0">
                <a:solidFill>
                  <a:schemeClr val="dk1"/>
                </a:solidFill>
                <a:effectLst/>
                <a:latin typeface="Arial"/>
                <a:ea typeface="Arial"/>
                <a:cs typeface="Arial"/>
                <a:sym typeface="Arial"/>
              </a:rPr>
              <a:t>, bet ir mokyklų </a:t>
            </a:r>
            <a:r>
              <a:rPr lang="lt-LT" sz="1800" b="1" i="0" u="none" strike="noStrike" cap="none" dirty="0">
                <a:solidFill>
                  <a:schemeClr val="dk1"/>
                </a:solidFill>
                <a:effectLst/>
                <a:latin typeface="Arial"/>
                <a:ea typeface="Arial"/>
                <a:cs typeface="Arial"/>
                <a:sym typeface="Arial"/>
              </a:rPr>
              <a:t>administracijai</a:t>
            </a:r>
            <a:r>
              <a:rPr lang="lt-LT" sz="1800" b="0" i="0" u="none" strike="noStrike" cap="none" dirty="0">
                <a:solidFill>
                  <a:schemeClr val="dk1"/>
                </a:solidFill>
                <a:effectLst/>
                <a:latin typeface="Arial"/>
                <a:ea typeface="Arial"/>
                <a:cs typeface="Arial"/>
                <a:sym typeface="Arial"/>
              </a:rPr>
              <a:t>.</a:t>
            </a:r>
          </a:p>
          <a:p>
            <a:endParaRPr lang="lt-LT" sz="1800" b="0" i="0" u="none" strike="noStrike" cap="none" dirty="0">
              <a:solidFill>
                <a:schemeClr val="dk1"/>
              </a:solidFill>
              <a:effectLst/>
              <a:latin typeface="Arial"/>
              <a:ea typeface="Arial"/>
              <a:cs typeface="Arial"/>
              <a:sym typeface="Arial"/>
            </a:endParaRPr>
          </a:p>
          <a:p>
            <a:r>
              <a:rPr lang="lt-LT" sz="1800" b="0" i="0" u="none" strike="noStrike" cap="none" dirty="0">
                <a:solidFill>
                  <a:schemeClr val="dk1"/>
                </a:solidFill>
                <a:effectLst/>
                <a:latin typeface="Arial"/>
                <a:ea typeface="Arial"/>
                <a:cs typeface="Arial"/>
                <a:sym typeface="Arial"/>
              </a:rPr>
              <a:t>Dokumente rasite:</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cheminių medžiagų saugaus naudojimo principus;</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cheminio kabinetui ir laboratorijai keliamus reikalavimus;</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mokykloms tinkamų medžiagų sąrašą pagal Aprūpinimo standartą;</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aktualius </a:t>
            </a:r>
            <a:r>
              <a:rPr lang="lt-LT" sz="1800" dirty="0">
                <a:solidFill>
                  <a:schemeClr val="dk1"/>
                </a:solidFill>
              </a:rPr>
              <a:t>cheminių medžiagų</a:t>
            </a:r>
            <a:r>
              <a:rPr lang="lt-LT" sz="1800" b="0" i="0" u="none" strike="noStrike" cap="none" dirty="0">
                <a:solidFill>
                  <a:schemeClr val="dk1"/>
                </a:solidFill>
                <a:effectLst/>
                <a:latin typeface="Arial"/>
                <a:ea typeface="Arial"/>
                <a:cs typeface="Arial"/>
                <a:sym typeface="Arial"/>
              </a:rPr>
              <a:t> saugos duomenų lapus;</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cheminių medžiagų žymėjimo ir laikymo rekomendacijas;</a:t>
            </a:r>
            <a:br>
              <a:rPr lang="lt-LT" sz="1800" b="0" i="0" u="none" strike="noStrike" cap="none" dirty="0">
                <a:solidFill>
                  <a:schemeClr val="dk1"/>
                </a:solidFill>
                <a:effectLst/>
                <a:latin typeface="Arial"/>
                <a:ea typeface="Arial"/>
                <a:cs typeface="Arial"/>
                <a:sym typeface="Arial"/>
              </a:rPr>
            </a:br>
            <a:r>
              <a:rPr lang="lt-LT" sz="1800" b="0" i="0" u="none" strike="noStrike" cap="none" dirty="0">
                <a:solidFill>
                  <a:schemeClr val="dk1"/>
                </a:solidFill>
                <a:effectLst/>
                <a:latin typeface="Arial"/>
                <a:ea typeface="Arial"/>
                <a:cs typeface="Arial"/>
                <a:sym typeface="Arial"/>
              </a:rPr>
              <a:t>– </a:t>
            </a:r>
            <a:r>
              <a:rPr lang="lt-LT" sz="1800" dirty="0">
                <a:solidFill>
                  <a:schemeClr val="dk1"/>
                </a:solidFill>
              </a:rPr>
              <a:t>galimų chemijos</a:t>
            </a:r>
            <a:r>
              <a:rPr lang="lt-LT" sz="1800" b="0" i="0" u="none" strike="noStrike" cap="none" dirty="0">
                <a:solidFill>
                  <a:schemeClr val="dk1"/>
                </a:solidFill>
                <a:effectLst/>
                <a:latin typeface="Arial"/>
                <a:ea typeface="Arial"/>
                <a:cs typeface="Arial"/>
                <a:sym typeface="Arial"/>
              </a:rPr>
              <a:t> kabinetų ir laboratorijų planų pavyzdžius;</a:t>
            </a:r>
          </a:p>
          <a:p>
            <a:r>
              <a:rPr lang="lt-LT" sz="1800" dirty="0">
                <a:solidFill>
                  <a:schemeClr val="dk1"/>
                </a:solidFill>
              </a:rPr>
              <a:t>– prieduose naudingos informacijos mokytojams</a:t>
            </a:r>
            <a:r>
              <a:rPr lang="lt-LT" sz="1800" b="0" i="0" u="none" strike="noStrike" cap="none" dirty="0">
                <a:solidFill>
                  <a:schemeClr val="dk1"/>
                </a:solidFill>
                <a:effectLst/>
                <a:latin typeface="Arial"/>
                <a:ea typeface="Arial"/>
                <a:cs typeface="Arial"/>
                <a:sym typeface="Arial"/>
              </a:rPr>
              <a:t>.</a:t>
            </a:r>
          </a:p>
          <a:p>
            <a:endParaRPr lang="lt-LT" sz="1800" b="0" i="0" u="none" strike="noStrike" cap="none" dirty="0">
              <a:solidFill>
                <a:schemeClr val="dk1"/>
              </a:solidFill>
              <a:effectLst/>
              <a:latin typeface="Arial"/>
              <a:ea typeface="Arial"/>
              <a:cs typeface="Arial"/>
              <a:sym typeface="Arial"/>
            </a:endParaRPr>
          </a:p>
          <a:p>
            <a:r>
              <a:rPr lang="lt-LT" sz="1800" b="0" i="0" u="none" strike="noStrike" cap="none" dirty="0">
                <a:solidFill>
                  <a:schemeClr val="dk1"/>
                </a:solidFill>
                <a:effectLst/>
                <a:latin typeface="Arial"/>
                <a:ea typeface="Arial"/>
                <a:cs typeface="Arial"/>
                <a:sym typeface="Arial"/>
              </a:rPr>
              <a:t>Tai praktiška ir atnaujinta medžiaga, padedanti užtikrinti ne tik chemijos </a:t>
            </a:r>
            <a:r>
              <a:rPr lang="lt-LT" sz="1800" dirty="0">
                <a:solidFill>
                  <a:schemeClr val="dk1"/>
                </a:solidFill>
              </a:rPr>
              <a:t>ugdymo</a:t>
            </a:r>
            <a:r>
              <a:rPr lang="lt-LT" sz="1800" b="0" i="0" u="none" strike="noStrike" cap="none" dirty="0">
                <a:solidFill>
                  <a:schemeClr val="dk1"/>
                </a:solidFill>
                <a:effectLst/>
                <a:latin typeface="Arial"/>
                <a:ea typeface="Arial"/>
                <a:cs typeface="Arial"/>
                <a:sym typeface="Arial"/>
              </a:rPr>
              <a:t> kokybę, bet ir saugą chemijos klasėje </a:t>
            </a:r>
            <a:r>
              <a:rPr lang="lt-LT" sz="1800" b="0" i="0" u="none" strike="noStrike" cap="none">
                <a:solidFill>
                  <a:schemeClr val="dk1"/>
                </a:solidFill>
                <a:effectLst/>
                <a:latin typeface="Arial"/>
                <a:ea typeface="Arial"/>
                <a:cs typeface="Arial"/>
                <a:sym typeface="Arial"/>
              </a:rPr>
              <a:t>ir kabinete (laboratorijoje).</a:t>
            </a:r>
            <a:endParaRPr lang="lt-LT" sz="1800" b="0" i="0" u="none" strike="noStrike" cap="none" dirty="0">
              <a:solidFill>
                <a:schemeClr val="dk1"/>
              </a:solidFill>
              <a:effectLst/>
              <a:latin typeface="Arial"/>
              <a:ea typeface="Arial"/>
              <a:cs typeface="Arial"/>
              <a:sym typeface="Arial"/>
            </a:endParaRPr>
          </a:p>
        </p:txBody>
      </p:sp>
      <p:pic>
        <p:nvPicPr>
          <p:cNvPr id="12" name="Paveikslėlis 11">
            <a:extLst>
              <a:ext uri="{FF2B5EF4-FFF2-40B4-BE49-F238E27FC236}">
                <a16:creationId xmlns:a16="http://schemas.microsoft.com/office/drawing/2014/main" id="{D7C4CD5E-65D0-D617-408D-D14606A2DC5A}"/>
              </a:ext>
            </a:extLst>
          </p:cNvPr>
          <p:cNvPicPr>
            <a:picLocks noChangeAspect="1"/>
          </p:cNvPicPr>
          <p:nvPr/>
        </p:nvPicPr>
        <p:blipFill>
          <a:blip r:embed="rId3"/>
          <a:srcRect l="59839" t="46243" r="21452" b="16869"/>
          <a:stretch>
            <a:fillRect/>
          </a:stretch>
        </p:blipFill>
        <p:spPr>
          <a:xfrm>
            <a:off x="8996010" y="2054942"/>
            <a:ext cx="2870295" cy="3006385"/>
          </a:xfrm>
          <a:prstGeom prst="rect">
            <a:avLst/>
          </a:prstGeom>
        </p:spPr>
      </p:pic>
      <p:sp>
        <p:nvSpPr>
          <p:cNvPr id="15" name="TextBox 14">
            <a:extLst>
              <a:ext uri="{FF2B5EF4-FFF2-40B4-BE49-F238E27FC236}">
                <a16:creationId xmlns:a16="http://schemas.microsoft.com/office/drawing/2014/main" id="{AF5E8B85-47DF-058A-EF1B-00128FBDA152}"/>
              </a:ext>
            </a:extLst>
          </p:cNvPr>
          <p:cNvSpPr txBox="1"/>
          <p:nvPr/>
        </p:nvSpPr>
        <p:spPr>
          <a:xfrm>
            <a:off x="6573162" y="6013179"/>
            <a:ext cx="5469767" cy="307777"/>
          </a:xfrm>
          <a:prstGeom prst="rect">
            <a:avLst/>
          </a:prstGeom>
          <a:noFill/>
        </p:spPr>
        <p:txBody>
          <a:bodyPr wrap="none" rtlCol="0">
            <a:spAutoFit/>
          </a:bodyPr>
          <a:lstStyle/>
          <a:p>
            <a:r>
              <a:rPr lang="lt-LT" dirty="0">
                <a:hlinkClick r:id="rId4"/>
              </a:rPr>
              <a:t>https://emokykla.lt/metodine-medziaga/medziaga/perziura/499?r=1</a:t>
            </a:r>
            <a:r>
              <a:rPr lang="lt-LT"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A19626-9E7F-0B16-35C1-018A7F4964A3}"/>
              </a:ext>
            </a:extLst>
          </p:cNvPr>
          <p:cNvSpPr>
            <a:spLocks noGrp="1"/>
          </p:cNvSpPr>
          <p:nvPr>
            <p:ph type="title"/>
          </p:nvPr>
        </p:nvSpPr>
        <p:spPr>
          <a:xfrm>
            <a:off x="571496" y="436880"/>
            <a:ext cx="6732909" cy="1686655"/>
          </a:xfrm>
        </p:spPr>
        <p:txBody>
          <a:bodyPr>
            <a:normAutofit fontScale="90000"/>
          </a:bodyPr>
          <a:lstStyle/>
          <a:p>
            <a:r>
              <a:rPr lang="lt-LT" dirty="0"/>
              <a:t>4 priemonė – chemijos mokymo ir mokymosi priemonė „Tirpumo kreivės“</a:t>
            </a:r>
            <a:br>
              <a:rPr lang="lt-LT" dirty="0"/>
            </a:br>
            <a:endParaRPr lang="lt-LT" dirty="0"/>
          </a:p>
        </p:txBody>
      </p:sp>
      <p:sp>
        <p:nvSpPr>
          <p:cNvPr id="4" name="Teksto vietos rezervavimo ženklas 3">
            <a:extLst>
              <a:ext uri="{FF2B5EF4-FFF2-40B4-BE49-F238E27FC236}">
                <a16:creationId xmlns:a16="http://schemas.microsoft.com/office/drawing/2014/main" id="{2F97CA07-D27B-B72F-1431-1C2E56E97D91}"/>
              </a:ext>
            </a:extLst>
          </p:cNvPr>
          <p:cNvSpPr>
            <a:spLocks noGrp="1"/>
          </p:cNvSpPr>
          <p:nvPr>
            <p:ph type="body" idx="1"/>
          </p:nvPr>
        </p:nvSpPr>
        <p:spPr>
          <a:xfrm>
            <a:off x="640325" y="2272350"/>
            <a:ext cx="6664079" cy="3784320"/>
          </a:xfrm>
        </p:spPr>
        <p:txBody>
          <a:bodyPr>
            <a:noAutofit/>
          </a:bodyPr>
          <a:lstStyle/>
          <a:p>
            <a:pPr marL="114300" indent="0">
              <a:buNone/>
            </a:pPr>
            <a:r>
              <a:rPr lang="lt-LT" sz="1600" dirty="0"/>
              <a:t>Ši mokymo priemonė skirta nuosekliam medžiagų tirpumo ir tirpumo kreivių mokymui 8–IV gimnazijos klasėse. Priemonėje pateikiamos įvairių aminorūgščių tirpumo lentelė, druskų ir dujų tirpumo kreivės, leidžiančios mokiniams įvertinti tirpumo priklausomybę nuo temperatūros ir tirpiklio masės.</a:t>
            </a:r>
          </a:p>
          <a:p>
            <a:r>
              <a:rPr lang="lt-LT" sz="1600" dirty="0"/>
              <a:t>8 klasėje akcentuojamos pagrindinės sąvokos (tirpinys, tirpiklis, sotieji ir nesotieji tirpalai).</a:t>
            </a:r>
          </a:p>
          <a:p>
            <a:r>
              <a:rPr lang="lt-LT" sz="1600" dirty="0"/>
              <a:t>9 (I gimnazijos) klasėje mokiniai mokosi analizuoti tirpumo kreives, nustatyti, kada tirpalas tampa sotus, nesotus ar persotintas.</a:t>
            </a:r>
          </a:p>
          <a:p>
            <a:r>
              <a:rPr lang="lt-LT" sz="1600" dirty="0"/>
              <a:t>IV gimnazijos klasėje priemonė naudojama sprendžiant išsamius kiekybinius uždavinius ir interpretuojant grafikus pagal VBE reikalavimus.</a:t>
            </a:r>
          </a:p>
          <a:p>
            <a:pPr marL="114300" indent="0">
              <a:buNone/>
            </a:pPr>
            <a:r>
              <a:rPr lang="lt-LT" sz="1600" dirty="0"/>
              <a:t>Priemonė skirta padėti ugdyti grafikų analizės, sprendimo strategijų ir cheminio mąstymo gebėjimus.</a:t>
            </a:r>
          </a:p>
        </p:txBody>
      </p:sp>
      <p:sp>
        <p:nvSpPr>
          <p:cNvPr id="5" name="Skaidrės numerio vietos rezervavimo ženklas 4">
            <a:extLst>
              <a:ext uri="{FF2B5EF4-FFF2-40B4-BE49-F238E27FC236}">
                <a16:creationId xmlns:a16="http://schemas.microsoft.com/office/drawing/2014/main" id="{50B6B668-6291-EF9C-D044-6825FAE3FF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t-LT" smtClean="0"/>
              <a:t>7</a:t>
            </a:fld>
            <a:endParaRPr lang="lt-LT"/>
          </a:p>
        </p:txBody>
      </p:sp>
      <p:sp>
        <p:nvSpPr>
          <p:cNvPr id="9" name="TextBox 8">
            <a:extLst>
              <a:ext uri="{FF2B5EF4-FFF2-40B4-BE49-F238E27FC236}">
                <a16:creationId xmlns:a16="http://schemas.microsoft.com/office/drawing/2014/main" id="{83FCFA24-77DB-9ABB-7AF1-485D41B6A0D7}"/>
              </a:ext>
            </a:extLst>
          </p:cNvPr>
          <p:cNvSpPr txBox="1"/>
          <p:nvPr/>
        </p:nvSpPr>
        <p:spPr>
          <a:xfrm>
            <a:off x="6020165" y="5902782"/>
            <a:ext cx="6120580" cy="307777"/>
          </a:xfrm>
          <a:prstGeom prst="rect">
            <a:avLst/>
          </a:prstGeom>
          <a:noFill/>
        </p:spPr>
        <p:txBody>
          <a:bodyPr wrap="square">
            <a:spAutoFit/>
          </a:bodyPr>
          <a:lstStyle/>
          <a:p>
            <a:r>
              <a:rPr lang="lt-LT" dirty="0">
                <a:hlinkClick r:id="rId3"/>
              </a:rPr>
              <a:t>https://emokykla.lt/metodine-medziaga/medziaga/perziura/501?r=1</a:t>
            </a:r>
            <a:r>
              <a:rPr lang="lt-LT" dirty="0"/>
              <a:t> </a:t>
            </a:r>
          </a:p>
        </p:txBody>
      </p:sp>
      <p:pic>
        <p:nvPicPr>
          <p:cNvPr id="11" name="Paveikslėlis 10">
            <a:extLst>
              <a:ext uri="{FF2B5EF4-FFF2-40B4-BE49-F238E27FC236}">
                <a16:creationId xmlns:a16="http://schemas.microsoft.com/office/drawing/2014/main" id="{B6A74AA2-C6E5-9C93-D24E-D79D7F27B734}"/>
              </a:ext>
            </a:extLst>
          </p:cNvPr>
          <p:cNvPicPr>
            <a:picLocks noChangeAspect="1"/>
          </p:cNvPicPr>
          <p:nvPr/>
        </p:nvPicPr>
        <p:blipFill>
          <a:blip r:embed="rId4"/>
          <a:srcRect l="32750" t="15412" r="33583" b="8196"/>
          <a:stretch>
            <a:fillRect/>
          </a:stretch>
        </p:blipFill>
        <p:spPr>
          <a:xfrm>
            <a:off x="7304405" y="436880"/>
            <a:ext cx="4104640" cy="4947920"/>
          </a:xfrm>
          <a:prstGeom prst="rect">
            <a:avLst/>
          </a:prstGeom>
        </p:spPr>
      </p:pic>
    </p:spTree>
    <p:extLst>
      <p:ext uri="{BB962C8B-B14F-4D97-AF65-F5344CB8AC3E}">
        <p14:creationId xmlns:p14="http://schemas.microsoft.com/office/powerpoint/2010/main" val="393808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39925" y="746799"/>
            <a:ext cx="11080572" cy="833126"/>
          </a:xfrm>
          <a:prstGeom prst="rect">
            <a:avLst/>
          </a:prstGeom>
          <a:noFill/>
          <a:ln>
            <a:noFill/>
          </a:ln>
        </p:spPr>
        <p:txBody>
          <a:bodyPr spcFirstLastPara="1" wrap="square" lIns="0" tIns="0" rIns="0" bIns="0" anchor="t" anchorCtr="0">
            <a:normAutofit fontScale="90000"/>
          </a:bodyPr>
          <a:lstStyle/>
          <a:p>
            <a:pPr>
              <a:buSzPct val="118918"/>
            </a:pPr>
            <a:r>
              <a:rPr lang="lt-LT" dirty="0"/>
              <a:t>Kaip naudoti metodines priemones pamokoje?</a:t>
            </a:r>
            <a:br>
              <a:rPr lang="lt-LT" b="0" dirty="0"/>
            </a:br>
            <a:endParaRPr dirty="0"/>
          </a:p>
        </p:txBody>
      </p:sp>
      <p:sp>
        <p:nvSpPr>
          <p:cNvPr id="196" name="Google Shape;196;p24"/>
          <p:cNvSpPr txBox="1">
            <a:spLocks noGrp="1"/>
          </p:cNvSpPr>
          <p:nvPr>
            <p:ph type="body" idx="1"/>
          </p:nvPr>
        </p:nvSpPr>
        <p:spPr>
          <a:xfrm>
            <a:off x="539925" y="2206196"/>
            <a:ext cx="7109572" cy="3170058"/>
          </a:xfrm>
          <a:prstGeom prst="rect">
            <a:avLst/>
          </a:prstGeom>
          <a:noFill/>
          <a:ln>
            <a:noFill/>
          </a:ln>
        </p:spPr>
        <p:txBody>
          <a:bodyPr spcFirstLastPara="1" wrap="square" lIns="91425" tIns="45700" rIns="91425" bIns="45700" anchor="ctr" anchorCtr="0">
            <a:spAutoFit/>
          </a:bodyPr>
          <a:lstStyle/>
          <a:p>
            <a:pPr marL="0" lvl="0" indent="0">
              <a:lnSpc>
                <a:spcPct val="100000"/>
              </a:lnSpc>
              <a:spcBef>
                <a:spcPts val="0"/>
              </a:spcBef>
              <a:buNone/>
            </a:pPr>
            <a:r>
              <a:rPr lang="lt-LT" sz="2000" b="1" dirty="0"/>
              <a:t>Rekomenduojami naudojimo būdai</a:t>
            </a:r>
          </a:p>
          <a:p>
            <a:pPr marL="0" lvl="0" indent="0">
              <a:lnSpc>
                <a:spcPct val="150000"/>
              </a:lnSpc>
              <a:spcBef>
                <a:spcPts val="0"/>
              </a:spcBef>
              <a:buNone/>
            </a:pPr>
            <a:r>
              <a:rPr lang="lt-LT" sz="2000" dirty="0"/>
              <a:t>Kiekviena priemonė sukurta taip, kad mokytojas galėtų ją:</a:t>
            </a:r>
            <a:br>
              <a:rPr lang="lt-LT" sz="2000" dirty="0"/>
            </a:br>
            <a:r>
              <a:rPr lang="lt-LT" sz="2000" dirty="0"/>
              <a:t>– naudoti pamokoje kaip vaizdinę atramą/pastolius;</a:t>
            </a:r>
            <a:br>
              <a:rPr lang="lt-LT" sz="2000" dirty="0"/>
            </a:br>
            <a:r>
              <a:rPr lang="lt-LT" sz="2000" dirty="0"/>
              <a:t>– pridėti prie užduočių rinkinio;</a:t>
            </a:r>
            <a:br>
              <a:rPr lang="lt-LT" sz="2000" dirty="0"/>
            </a:br>
            <a:r>
              <a:rPr lang="lt-LT" sz="2000" dirty="0"/>
              <a:t>– pateikti mokiniams konsultacijų metu;</a:t>
            </a:r>
            <a:br>
              <a:rPr lang="lt-LT" sz="2000" dirty="0"/>
            </a:br>
            <a:r>
              <a:rPr lang="lt-LT" sz="2000" dirty="0"/>
              <a:t>– įtraukti į savarankiško/</a:t>
            </a:r>
            <a:r>
              <a:rPr lang="lt-LT" sz="2000" dirty="0" err="1"/>
              <a:t>savivaldaus</a:t>
            </a:r>
            <a:r>
              <a:rPr lang="lt-LT" sz="2000" dirty="0"/>
              <a:t> mokymosi planą;</a:t>
            </a:r>
            <a:br>
              <a:rPr lang="lt-LT" sz="2000" dirty="0"/>
            </a:br>
            <a:r>
              <a:rPr lang="lt-LT" sz="2000" dirty="0"/>
              <a:t>– naudoti VBE pasirengimo kontekste.</a:t>
            </a:r>
            <a:endParaRPr lang="lt-LT" sz="2000" b="1" dirty="0"/>
          </a:p>
        </p:txBody>
      </p:sp>
      <p:sp>
        <p:nvSpPr>
          <p:cNvPr id="197" name="Google Shape;197;p2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8</a:t>
            </a:fld>
            <a:endParaRPr/>
          </a:p>
        </p:txBody>
      </p:sp>
      <p:sp>
        <p:nvSpPr>
          <p:cNvPr id="3" name="Google Shape;142;p19">
            <a:extLst>
              <a:ext uri="{FF2B5EF4-FFF2-40B4-BE49-F238E27FC236}">
                <a16:creationId xmlns:a16="http://schemas.microsoft.com/office/drawing/2014/main" id="{AFF132CA-785E-F1E5-CC74-3EB4AEFF168D}"/>
              </a:ext>
            </a:extLst>
          </p:cNvPr>
          <p:cNvSpPr txBox="1">
            <a:spLocks noGrp="1"/>
          </p:cNvSpPr>
          <p:nvPr>
            <p:ph type="ftr" idx="11"/>
          </p:nvPr>
        </p:nvSpPr>
        <p:spPr>
          <a:xfrm>
            <a:off x="7529730" y="6419088"/>
            <a:ext cx="4090767"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Chemijos metodinė medžiaga portale </a:t>
            </a:r>
            <a:r>
              <a:rPr lang="lt-LT" dirty="0" err="1"/>
              <a:t>emokykla.lt</a:t>
            </a:r>
            <a:r>
              <a:rPr lang="lt-LT" dirty="0"/>
              <a:t>. Naujienos, 2025</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549650" y="352894"/>
            <a:ext cx="5076300" cy="664373"/>
          </a:xfrm>
          <a:prstGeom prst="rect">
            <a:avLst/>
          </a:prstGeom>
        </p:spPr>
        <p:txBody>
          <a:bodyPr spcFirstLastPara="1" wrap="square" lIns="0" tIns="0" rIns="0" bIns="0" anchor="t" anchorCtr="0">
            <a:normAutofit/>
          </a:bodyPr>
          <a:lstStyle/>
          <a:p>
            <a:pPr lvl="0">
              <a:buSzPts val="4400"/>
            </a:pPr>
            <a:r>
              <a:rPr lang="lt-LT" sz="4000" dirty="0"/>
              <a:t>Kur rasti ir atsisiųsti?</a:t>
            </a:r>
            <a:endParaRPr dirty="0"/>
          </a:p>
        </p:txBody>
      </p:sp>
      <p:sp>
        <p:nvSpPr>
          <p:cNvPr id="205" name="Google Shape;205;p25"/>
          <p:cNvSpPr txBox="1">
            <a:spLocks noGrp="1"/>
          </p:cNvSpPr>
          <p:nvPr>
            <p:ph type="body" idx="1"/>
          </p:nvPr>
        </p:nvSpPr>
        <p:spPr>
          <a:xfrm>
            <a:off x="549650" y="952514"/>
            <a:ext cx="11092700" cy="896384"/>
          </a:xfrm>
          <a:prstGeom prst="rect">
            <a:avLst/>
          </a:prstGeom>
        </p:spPr>
        <p:txBody>
          <a:bodyPr spcFirstLastPara="1" wrap="square" lIns="0" tIns="0" rIns="0" bIns="0" anchor="t" anchorCtr="0">
            <a:noAutofit/>
          </a:bodyPr>
          <a:lstStyle/>
          <a:p>
            <a:r>
              <a:rPr lang="lt-LT" sz="2000" dirty="0"/>
              <a:t>Visos priemonės yra portale </a:t>
            </a:r>
            <a:r>
              <a:rPr lang="lt-LT" sz="2000" b="1" dirty="0" err="1">
                <a:hlinkClick r:id="rId3"/>
              </a:rPr>
              <a:t>emokykla.lt</a:t>
            </a:r>
            <a:r>
              <a:rPr lang="lt-LT" sz="2000" dirty="0"/>
              <a:t> → „Chemija“ → „Ištekliai“ → „Metodinė medžiaga“.</a:t>
            </a:r>
          </a:p>
          <a:p>
            <a:r>
              <a:rPr lang="lt-LT" sz="2000" dirty="0"/>
              <a:t>Medžiaga laisvai prieinama, nuolat atnaujinama ir papildoma.</a:t>
            </a:r>
          </a:p>
          <a:p>
            <a:pPr marL="0" lvl="0" indent="0" algn="l" rtl="0">
              <a:lnSpc>
                <a:spcPct val="100000"/>
              </a:lnSpc>
              <a:spcBef>
                <a:spcPts val="0"/>
              </a:spcBef>
              <a:spcAft>
                <a:spcPts val="0"/>
              </a:spcAft>
              <a:buClr>
                <a:schemeClr val="dk1"/>
              </a:buClr>
              <a:buSzPts val="1800"/>
              <a:buFont typeface="Arial"/>
              <a:buNone/>
            </a:pPr>
            <a:endParaRPr sz="2000" dirty="0"/>
          </a:p>
          <a:p>
            <a:pPr marL="0" lvl="0" indent="0" algn="l" rtl="0">
              <a:spcBef>
                <a:spcPts val="1000"/>
              </a:spcBef>
              <a:spcAft>
                <a:spcPts val="0"/>
              </a:spcAft>
              <a:buNone/>
            </a:pPr>
            <a:endParaRPr sz="1800" dirty="0"/>
          </a:p>
        </p:txBody>
      </p:sp>
      <p:sp>
        <p:nvSpPr>
          <p:cNvPr id="206" name="Google Shape;206;p2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9</a:t>
            </a:fld>
            <a:endParaRPr/>
          </a:p>
        </p:txBody>
      </p:sp>
      <p:sp>
        <p:nvSpPr>
          <p:cNvPr id="3" name="Google Shape;142;p19">
            <a:extLst>
              <a:ext uri="{FF2B5EF4-FFF2-40B4-BE49-F238E27FC236}">
                <a16:creationId xmlns:a16="http://schemas.microsoft.com/office/drawing/2014/main" id="{0C97219C-B088-FDFE-C409-83DC684AD87A}"/>
              </a:ext>
            </a:extLst>
          </p:cNvPr>
          <p:cNvSpPr txBox="1">
            <a:spLocks noGrp="1"/>
          </p:cNvSpPr>
          <p:nvPr>
            <p:ph type="ftr" idx="11"/>
          </p:nvPr>
        </p:nvSpPr>
        <p:spPr>
          <a:xfrm>
            <a:off x="7529730" y="6419088"/>
            <a:ext cx="4090767"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Chemijos metodinė medžiaga portale </a:t>
            </a:r>
            <a:r>
              <a:rPr lang="lt-LT" dirty="0" err="1"/>
              <a:t>emokykla.lt</a:t>
            </a:r>
            <a:r>
              <a:rPr lang="lt-LT" dirty="0"/>
              <a:t>. Naujienos, 2025</a:t>
            </a:r>
            <a:endParaRPr dirty="0"/>
          </a:p>
        </p:txBody>
      </p:sp>
      <p:pic>
        <p:nvPicPr>
          <p:cNvPr id="10" name="Paveikslėlis 9">
            <a:extLst>
              <a:ext uri="{FF2B5EF4-FFF2-40B4-BE49-F238E27FC236}">
                <a16:creationId xmlns:a16="http://schemas.microsoft.com/office/drawing/2014/main" id="{04562EAB-ED8C-8A38-BC5D-BF8C78A1CE5D}"/>
              </a:ext>
            </a:extLst>
          </p:cNvPr>
          <p:cNvPicPr>
            <a:picLocks noChangeAspect="1"/>
          </p:cNvPicPr>
          <p:nvPr/>
        </p:nvPicPr>
        <p:blipFill>
          <a:blip r:embed="rId4"/>
          <a:stretch>
            <a:fillRect/>
          </a:stretch>
        </p:blipFill>
        <p:spPr>
          <a:xfrm>
            <a:off x="2379406" y="1820154"/>
            <a:ext cx="7802679" cy="4145173"/>
          </a:xfrm>
          <a:prstGeom prst="rect">
            <a:avLst/>
          </a:prstGeom>
        </p:spPr>
      </p:pic>
      <p:sp>
        <p:nvSpPr>
          <p:cNvPr id="11" name="Ovalas 10">
            <a:extLst>
              <a:ext uri="{FF2B5EF4-FFF2-40B4-BE49-F238E27FC236}">
                <a16:creationId xmlns:a16="http://schemas.microsoft.com/office/drawing/2014/main" id="{9A3E1A5B-EE3B-02F0-3A6B-86B637684CC0}"/>
              </a:ext>
            </a:extLst>
          </p:cNvPr>
          <p:cNvSpPr/>
          <p:nvPr/>
        </p:nvSpPr>
        <p:spPr>
          <a:xfrm>
            <a:off x="4626077" y="3837388"/>
            <a:ext cx="2939846" cy="20679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Box 11">
            <a:extLst>
              <a:ext uri="{FF2B5EF4-FFF2-40B4-BE49-F238E27FC236}">
                <a16:creationId xmlns:a16="http://schemas.microsoft.com/office/drawing/2014/main" id="{B56504CE-5337-F05B-3A78-C10126838177}"/>
              </a:ext>
            </a:extLst>
          </p:cNvPr>
          <p:cNvSpPr txBox="1"/>
          <p:nvPr/>
        </p:nvSpPr>
        <p:spPr>
          <a:xfrm>
            <a:off x="1729071" y="6008304"/>
            <a:ext cx="9273225" cy="307777"/>
          </a:xfrm>
          <a:prstGeom prst="rect">
            <a:avLst/>
          </a:prstGeom>
          <a:noFill/>
        </p:spPr>
        <p:txBody>
          <a:bodyPr wrap="square" rtlCol="0">
            <a:spAutoFit/>
          </a:bodyPr>
          <a:lstStyle/>
          <a:p>
            <a:r>
              <a:rPr lang="lt-LT" dirty="0">
                <a:hlinkClick r:id="rId5"/>
              </a:rPr>
              <a:t>https://emokykla.lt/bendrosios-programos/visos-bendrosios-programos/54?types=10&amp;clases=&amp;educations=&amp;res=1</a:t>
            </a:r>
            <a:r>
              <a:rPr lang="lt-LT"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NŠA">
      <a:dk1>
        <a:srgbClr val="322C23"/>
      </a:dk1>
      <a:lt1>
        <a:srgbClr val="FFFFFF"/>
      </a:lt1>
      <a:dk2>
        <a:srgbClr val="322C23"/>
      </a:dk2>
      <a:lt2>
        <a:srgbClr val="FFFFFF"/>
      </a:lt2>
      <a:accent1>
        <a:srgbClr val="286151"/>
      </a:accent1>
      <a:accent2>
        <a:srgbClr val="7198F8"/>
      </a:accent2>
      <a:accent3>
        <a:srgbClr val="DAD2FB"/>
      </a:accent3>
      <a:accent4>
        <a:srgbClr val="D8FE51"/>
      </a:accent4>
      <a:accent5>
        <a:srgbClr val="DAD2FB"/>
      </a:accent5>
      <a:accent6>
        <a:srgbClr val="7098F7"/>
      </a:accent6>
      <a:hlink>
        <a:srgbClr val="322C23"/>
      </a:hlink>
      <a:folHlink>
        <a:srgbClr val="322C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1455</Words>
  <Application>Microsoft Office PowerPoint</Application>
  <PresentationFormat>Plačiaekranė</PresentationFormat>
  <Paragraphs>101</Paragraphs>
  <Slides>10</Slides>
  <Notes>10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10</vt:i4>
      </vt:variant>
    </vt:vector>
  </HeadingPairs>
  <TitlesOfParts>
    <vt:vector size="13" baseType="lpstr">
      <vt:lpstr>Arial</vt:lpstr>
      <vt:lpstr>Times New Roman</vt:lpstr>
      <vt:lpstr>Office Theme</vt:lpstr>
      <vt:lpstr>Chemijos metodinė medžiaga švietimo portale emokykla.lt Naujienos</vt:lpstr>
      <vt:lpstr>Chemijos metodinė medžiaga + emokykla.lt</vt:lpstr>
      <vt:lpstr>Kodėl šios metodinės priemonės atsirado?</vt:lpstr>
      <vt:lpstr>1 priemonė – skaitmeninis plakatas „Tirpalo koncentracija“  </vt:lpstr>
      <vt:lpstr>2-oji priemonė – Chemijos vertinimo gairės</vt:lpstr>
      <vt:lpstr>3-oji priemonė – „Cheminių medžiagų naudojimas mokykloje“    </vt:lpstr>
      <vt:lpstr>4 priemonė – chemijos mokymo ir mokymosi priemonė „Tirpumo kreivės“ </vt:lpstr>
      <vt:lpstr>Kaip naudoti metodines priemones pamokoje? </vt:lpstr>
      <vt:lpstr>Kur rasti ir atsisiųsti?</vt:lpstr>
      <vt:lpstr>Kviečiame dalintis įžvalgomis, idėjomis, patirtimi,  veikti kartu ir bendradarbiauti.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Miglė Parachnevičienė</cp:lastModifiedBy>
  <cp:revision>1</cp:revision>
  <dcterms:modified xsi:type="dcterms:W3CDTF">2025-12-01T19:38:01Z</dcterms:modified>
</cp:coreProperties>
</file>