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Red Hat Display Bold" charset="1" panose="02010803040201060303"/>
      <p:regular r:id="rId8"/>
    </p:embeddedFont>
    <p:embeddedFont>
      <p:font typeface="Red Hat Display Bold Italics" charset="1" panose="020108030402010D03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.png" Type="http://schemas.openxmlformats.org/officeDocument/2006/relationships/image"/><Relationship Id="rId7" Target="../media/image2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6F44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297438">
            <a:off x="12884308" y="-379839"/>
            <a:ext cx="5090729" cy="5090729"/>
          </a:xfrm>
          <a:custGeom>
            <a:avLst/>
            <a:gdLst/>
            <a:ahLst/>
            <a:cxnLst/>
            <a:rect r="r" b="b" t="t" l="l"/>
            <a:pathLst>
              <a:path h="5090729" w="5090729">
                <a:moveTo>
                  <a:pt x="0" y="0"/>
                </a:moveTo>
                <a:lnTo>
                  <a:pt x="5090729" y="0"/>
                </a:lnTo>
                <a:lnTo>
                  <a:pt x="5090729" y="5090729"/>
                </a:lnTo>
                <a:lnTo>
                  <a:pt x="0" y="50907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7727327"/>
            <a:ext cx="20954390" cy="2691621"/>
            <a:chOff x="0" y="0"/>
            <a:chExt cx="5518852" cy="70890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518852" cy="708904"/>
            </a:xfrm>
            <a:custGeom>
              <a:avLst/>
              <a:gdLst/>
              <a:ahLst/>
              <a:cxnLst/>
              <a:rect r="r" b="b" t="t" l="l"/>
              <a:pathLst>
                <a:path h="708904" w="5518852">
                  <a:moveTo>
                    <a:pt x="0" y="0"/>
                  </a:moveTo>
                  <a:lnTo>
                    <a:pt x="5518852" y="0"/>
                  </a:lnTo>
                  <a:lnTo>
                    <a:pt x="5518852" y="708904"/>
                  </a:lnTo>
                  <a:lnTo>
                    <a:pt x="0" y="70890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5518852" cy="7470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2273480" y="947516"/>
            <a:ext cx="2341499" cy="308302"/>
          </a:xfrm>
          <a:custGeom>
            <a:avLst/>
            <a:gdLst/>
            <a:ahLst/>
            <a:cxnLst/>
            <a:rect r="r" b="b" t="t" l="l"/>
            <a:pathLst>
              <a:path h="308302" w="2341499">
                <a:moveTo>
                  <a:pt x="0" y="0"/>
                </a:moveTo>
                <a:lnTo>
                  <a:pt x="2341498" y="0"/>
                </a:lnTo>
                <a:lnTo>
                  <a:pt x="2341498" y="308302"/>
                </a:lnTo>
                <a:lnTo>
                  <a:pt x="0" y="30830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>
            <a:grpSpLocks noChangeAspect="true"/>
          </p:cNvGrpSpPr>
          <p:nvPr/>
        </p:nvGrpSpPr>
        <p:grpSpPr>
          <a:xfrm rot="0">
            <a:off x="2273480" y="1712951"/>
            <a:ext cx="1729381" cy="308302"/>
            <a:chOff x="0" y="0"/>
            <a:chExt cx="3083776" cy="549758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63500" y="64262"/>
              <a:ext cx="322707" cy="422148"/>
            </a:xfrm>
            <a:custGeom>
              <a:avLst/>
              <a:gdLst/>
              <a:ahLst/>
              <a:cxnLst/>
              <a:rect r="r" b="b" t="t" l="l"/>
              <a:pathLst>
                <a:path h="422148" w="322707">
                  <a:moveTo>
                    <a:pt x="321183" y="238633"/>
                  </a:moveTo>
                  <a:lnTo>
                    <a:pt x="322707" y="246253"/>
                  </a:lnTo>
                  <a:lnTo>
                    <a:pt x="322707" y="340487"/>
                  </a:lnTo>
                  <a:cubicBezTo>
                    <a:pt x="322707" y="343662"/>
                    <a:pt x="322199" y="347345"/>
                    <a:pt x="321183" y="351409"/>
                  </a:cubicBezTo>
                  <a:lnTo>
                    <a:pt x="319024" y="358902"/>
                  </a:lnTo>
                  <a:lnTo>
                    <a:pt x="262382" y="417195"/>
                  </a:lnTo>
                  <a:cubicBezTo>
                    <a:pt x="259588" y="418846"/>
                    <a:pt x="256032" y="419989"/>
                    <a:pt x="251841" y="420878"/>
                  </a:cubicBezTo>
                  <a:lnTo>
                    <a:pt x="243967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337566"/>
                  </a:lnTo>
                  <a:cubicBezTo>
                    <a:pt x="0" y="334391"/>
                    <a:pt x="1143" y="331597"/>
                    <a:pt x="3302" y="329438"/>
                  </a:cubicBezTo>
                  <a:lnTo>
                    <a:pt x="8255" y="326136"/>
                  </a:lnTo>
                  <a:lnTo>
                    <a:pt x="216535" y="326136"/>
                  </a:lnTo>
                  <a:cubicBezTo>
                    <a:pt x="219710" y="326136"/>
                    <a:pt x="222504" y="325120"/>
                    <a:pt x="224663" y="323088"/>
                  </a:cubicBezTo>
                  <a:lnTo>
                    <a:pt x="227965" y="318516"/>
                  </a:lnTo>
                  <a:lnTo>
                    <a:pt x="227965" y="265176"/>
                  </a:lnTo>
                  <a:cubicBezTo>
                    <a:pt x="227965" y="262001"/>
                    <a:pt x="226822" y="259207"/>
                    <a:pt x="224663" y="257048"/>
                  </a:cubicBezTo>
                  <a:lnTo>
                    <a:pt x="219710" y="253746"/>
                  </a:lnTo>
                  <a:lnTo>
                    <a:pt x="81407" y="253746"/>
                  </a:lnTo>
                  <a:cubicBezTo>
                    <a:pt x="78232" y="253746"/>
                    <a:pt x="74549" y="253365"/>
                    <a:pt x="70612" y="252603"/>
                  </a:cubicBezTo>
                  <a:lnTo>
                    <a:pt x="63119" y="250825"/>
                  </a:lnTo>
                  <a:lnTo>
                    <a:pt x="4826" y="194183"/>
                  </a:lnTo>
                  <a:cubicBezTo>
                    <a:pt x="3175" y="191008"/>
                    <a:pt x="2032" y="187325"/>
                    <a:pt x="1270" y="183388"/>
                  </a:cubicBezTo>
                  <a:lnTo>
                    <a:pt x="0" y="175768"/>
                  </a:lnTo>
                  <a:lnTo>
                    <a:pt x="0" y="81280"/>
                  </a:lnTo>
                  <a:cubicBezTo>
                    <a:pt x="0" y="78105"/>
                    <a:pt x="381" y="74422"/>
                    <a:pt x="1270" y="70485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298069" y="0"/>
                  </a:lnTo>
                  <a:cubicBezTo>
                    <a:pt x="301244" y="0"/>
                    <a:pt x="304038" y="1143"/>
                    <a:pt x="306197" y="3302"/>
                  </a:cubicBezTo>
                  <a:lnTo>
                    <a:pt x="309499" y="8255"/>
                  </a:lnTo>
                  <a:lnTo>
                    <a:pt x="309499" y="85598"/>
                  </a:lnTo>
                  <a:cubicBezTo>
                    <a:pt x="309499" y="88773"/>
                    <a:pt x="308356" y="91567"/>
                    <a:pt x="306197" y="93726"/>
                  </a:cubicBezTo>
                  <a:lnTo>
                    <a:pt x="301244" y="97028"/>
                  </a:lnTo>
                  <a:lnTo>
                    <a:pt x="105537" y="97028"/>
                  </a:lnTo>
                  <a:cubicBezTo>
                    <a:pt x="102362" y="97028"/>
                    <a:pt x="99568" y="98044"/>
                    <a:pt x="97409" y="100076"/>
                  </a:cubicBezTo>
                  <a:lnTo>
                    <a:pt x="94107" y="104648"/>
                  </a:lnTo>
                  <a:lnTo>
                    <a:pt x="94107" y="156718"/>
                  </a:lnTo>
                  <a:cubicBezTo>
                    <a:pt x="94107" y="159893"/>
                    <a:pt x="95250" y="162687"/>
                    <a:pt x="97409" y="164846"/>
                  </a:cubicBezTo>
                  <a:lnTo>
                    <a:pt x="102362" y="168148"/>
                  </a:lnTo>
                  <a:lnTo>
                    <a:pt x="240665" y="168148"/>
                  </a:lnTo>
                  <a:cubicBezTo>
                    <a:pt x="243840" y="168148"/>
                    <a:pt x="247650" y="168529"/>
                    <a:pt x="251841" y="169418"/>
                  </a:cubicBezTo>
                  <a:lnTo>
                    <a:pt x="259588" y="171196"/>
                  </a:lnTo>
                  <a:lnTo>
                    <a:pt x="317754" y="227838"/>
                  </a:lnTo>
                  <a:cubicBezTo>
                    <a:pt x="319024" y="231013"/>
                    <a:pt x="320040" y="234696"/>
                    <a:pt x="321056" y="238633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447040" y="63500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8412" y="94742"/>
                  </a:moveTo>
                  <a:lnTo>
                    <a:pt x="106172" y="94742"/>
                  </a:lnTo>
                  <a:lnTo>
                    <a:pt x="106172" y="201422"/>
                  </a:lnTo>
                  <a:lnTo>
                    <a:pt x="248412" y="201422"/>
                  </a:lnTo>
                  <a:close/>
                  <a:moveTo>
                    <a:pt x="349758" y="60325"/>
                  </a:moveTo>
                  <a:lnTo>
                    <a:pt x="352044" y="66675"/>
                  </a:lnTo>
                  <a:lnTo>
                    <a:pt x="354584" y="78867"/>
                  </a:lnTo>
                  <a:lnTo>
                    <a:pt x="354584" y="411353"/>
                  </a:lnTo>
                  <a:cubicBezTo>
                    <a:pt x="354584" y="414528"/>
                    <a:pt x="353441" y="417195"/>
                    <a:pt x="351282" y="419227"/>
                  </a:cubicBezTo>
                  <a:lnTo>
                    <a:pt x="346329" y="422275"/>
                  </a:lnTo>
                  <a:lnTo>
                    <a:pt x="259334" y="422275"/>
                  </a:lnTo>
                  <a:cubicBezTo>
                    <a:pt x="256159" y="422275"/>
                    <a:pt x="253492" y="421259"/>
                    <a:pt x="251460" y="419227"/>
                  </a:cubicBezTo>
                  <a:lnTo>
                    <a:pt x="248412" y="414655"/>
                  </a:lnTo>
                  <a:lnTo>
                    <a:pt x="248412" y="302895"/>
                  </a:lnTo>
                  <a:cubicBezTo>
                    <a:pt x="248412" y="299720"/>
                    <a:pt x="247269" y="297053"/>
                    <a:pt x="245110" y="295021"/>
                  </a:cubicBezTo>
                  <a:lnTo>
                    <a:pt x="240157" y="291973"/>
                  </a:lnTo>
                  <a:lnTo>
                    <a:pt x="117602" y="291973"/>
                  </a:lnTo>
                  <a:cubicBezTo>
                    <a:pt x="114427" y="291973"/>
                    <a:pt x="111633" y="292989"/>
                    <a:pt x="109474" y="295021"/>
                  </a:cubicBezTo>
                  <a:lnTo>
                    <a:pt x="106172" y="299593"/>
                  </a:lnTo>
                  <a:lnTo>
                    <a:pt x="106172" y="411353"/>
                  </a:lnTo>
                  <a:cubicBezTo>
                    <a:pt x="106172" y="414528"/>
                    <a:pt x="105156" y="417195"/>
                    <a:pt x="103124" y="419227"/>
                  </a:cubicBezTo>
                  <a:lnTo>
                    <a:pt x="98552" y="422275"/>
                  </a:lnTo>
                  <a:lnTo>
                    <a:pt x="11430" y="422275"/>
                  </a:lnTo>
                  <a:cubicBezTo>
                    <a:pt x="8255" y="422275"/>
                    <a:pt x="5461" y="421259"/>
                    <a:pt x="3302" y="419227"/>
                  </a:cubicBezTo>
                  <a:lnTo>
                    <a:pt x="0" y="414655"/>
                  </a:lnTo>
                  <a:lnTo>
                    <a:pt x="0" y="80264"/>
                  </a:lnTo>
                  <a:cubicBezTo>
                    <a:pt x="381" y="77089"/>
                    <a:pt x="1016" y="73660"/>
                    <a:pt x="1778" y="69977"/>
                  </a:cubicBezTo>
                  <a:lnTo>
                    <a:pt x="3556" y="63119"/>
                  </a:lnTo>
                  <a:lnTo>
                    <a:pt x="60198" y="4826"/>
                  </a:lnTo>
                  <a:cubicBezTo>
                    <a:pt x="62992" y="3556"/>
                    <a:pt x="66421" y="2540"/>
                    <a:pt x="70485" y="1524"/>
                  </a:cubicBezTo>
                  <a:lnTo>
                    <a:pt x="7810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866013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3302"/>
                  </a:moveTo>
                  <a:lnTo>
                    <a:pt x="354711" y="8255"/>
                  </a:lnTo>
                  <a:lnTo>
                    <a:pt x="354711" y="342519"/>
                  </a:lnTo>
                  <a:lnTo>
                    <a:pt x="354076" y="342519"/>
                  </a:lnTo>
                  <a:lnTo>
                    <a:pt x="353695" y="349123"/>
                  </a:lnTo>
                  <a:lnTo>
                    <a:pt x="351028" y="359410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823"/>
                  </a:lnTo>
                  <a:cubicBezTo>
                    <a:pt x="3302" y="359029"/>
                    <a:pt x="2159" y="355600"/>
                    <a:pt x="1270" y="351536"/>
                  </a:cubicBezTo>
                  <a:lnTo>
                    <a:pt x="0" y="343916"/>
                  </a:ln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94742" y="0"/>
                  </a:lnTo>
                  <a:cubicBezTo>
                    <a:pt x="97917" y="0"/>
                    <a:pt x="100711" y="1143"/>
                    <a:pt x="102870" y="3302"/>
                  </a:cubicBezTo>
                  <a:lnTo>
                    <a:pt x="106172" y="8255"/>
                  </a:lnTo>
                  <a:lnTo>
                    <a:pt x="106172" y="308737"/>
                  </a:lnTo>
                  <a:cubicBezTo>
                    <a:pt x="106172" y="311912"/>
                    <a:pt x="107315" y="314706"/>
                    <a:pt x="109474" y="316865"/>
                  </a:cubicBezTo>
                  <a:lnTo>
                    <a:pt x="114427" y="320167"/>
                  </a:lnTo>
                  <a:lnTo>
                    <a:pt x="236982" y="320167"/>
                  </a:lnTo>
                  <a:cubicBezTo>
                    <a:pt x="240157" y="320167"/>
                    <a:pt x="242824" y="319024"/>
                    <a:pt x="244856" y="316865"/>
                  </a:cubicBezTo>
                  <a:lnTo>
                    <a:pt x="247904" y="311912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284605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195072"/>
                  </a:moveTo>
                  <a:lnTo>
                    <a:pt x="354711" y="200025"/>
                  </a:lnTo>
                  <a:lnTo>
                    <a:pt x="354711" y="340741"/>
                  </a:lnTo>
                  <a:cubicBezTo>
                    <a:pt x="354711" y="343916"/>
                    <a:pt x="354203" y="347599"/>
                    <a:pt x="353187" y="351536"/>
                  </a:cubicBezTo>
                  <a:lnTo>
                    <a:pt x="351028" y="359029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950"/>
                  </a:lnTo>
                  <a:cubicBezTo>
                    <a:pt x="3302" y="359156"/>
                    <a:pt x="2159" y="355727"/>
                    <a:pt x="1270" y="351663"/>
                  </a:cubicBezTo>
                  <a:lnTo>
                    <a:pt x="0" y="344043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319786" y="0"/>
                  </a:lnTo>
                  <a:cubicBezTo>
                    <a:pt x="322961" y="0"/>
                    <a:pt x="325755" y="1143"/>
                    <a:pt x="327914" y="3302"/>
                  </a:cubicBezTo>
                  <a:lnTo>
                    <a:pt x="331216" y="8255"/>
                  </a:lnTo>
                  <a:lnTo>
                    <a:pt x="331216" y="91059"/>
                  </a:lnTo>
                  <a:cubicBezTo>
                    <a:pt x="331216" y="94234"/>
                    <a:pt x="330073" y="97028"/>
                    <a:pt x="327914" y="99187"/>
                  </a:cubicBezTo>
                  <a:lnTo>
                    <a:pt x="322961" y="102489"/>
                  </a:lnTo>
                  <a:lnTo>
                    <a:pt x="117729" y="102489"/>
                  </a:lnTo>
                  <a:cubicBezTo>
                    <a:pt x="114554" y="102489"/>
                    <a:pt x="111760" y="103505"/>
                    <a:pt x="109601" y="105537"/>
                  </a:cubicBezTo>
                  <a:lnTo>
                    <a:pt x="106299" y="110236"/>
                  </a:lnTo>
                  <a:lnTo>
                    <a:pt x="106299" y="308737"/>
                  </a:lnTo>
                  <a:cubicBezTo>
                    <a:pt x="106299" y="311912"/>
                    <a:pt x="107442" y="314706"/>
                    <a:pt x="109601" y="316865"/>
                  </a:cubicBezTo>
                  <a:lnTo>
                    <a:pt x="114554" y="320167"/>
                  </a:lnTo>
                  <a:lnTo>
                    <a:pt x="237109" y="320167"/>
                  </a:lnTo>
                  <a:cubicBezTo>
                    <a:pt x="240284" y="320167"/>
                    <a:pt x="242951" y="319024"/>
                    <a:pt x="244983" y="316865"/>
                  </a:cubicBezTo>
                  <a:lnTo>
                    <a:pt x="248031" y="311912"/>
                  </a:lnTo>
                  <a:lnTo>
                    <a:pt x="248031" y="203200"/>
                  </a:lnTo>
                  <a:cubicBezTo>
                    <a:pt x="248031" y="200025"/>
                    <a:pt x="249174" y="197231"/>
                    <a:pt x="251333" y="195072"/>
                  </a:cubicBezTo>
                  <a:lnTo>
                    <a:pt x="256286" y="191770"/>
                  </a:lnTo>
                  <a:lnTo>
                    <a:pt x="343281" y="191770"/>
                  </a:lnTo>
                  <a:cubicBezTo>
                    <a:pt x="346456" y="191770"/>
                    <a:pt x="349250" y="192913"/>
                    <a:pt x="351409" y="19507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699514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3302"/>
                  </a:moveTo>
                  <a:lnTo>
                    <a:pt x="354711" y="8255"/>
                  </a:lnTo>
                  <a:lnTo>
                    <a:pt x="354711" y="342519"/>
                  </a:lnTo>
                  <a:lnTo>
                    <a:pt x="354076" y="342519"/>
                  </a:lnTo>
                  <a:lnTo>
                    <a:pt x="353695" y="349123"/>
                  </a:lnTo>
                  <a:lnTo>
                    <a:pt x="351028" y="359410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823"/>
                  </a:lnTo>
                  <a:cubicBezTo>
                    <a:pt x="3302" y="359029"/>
                    <a:pt x="2159" y="355600"/>
                    <a:pt x="1270" y="351536"/>
                  </a:cubicBezTo>
                  <a:lnTo>
                    <a:pt x="0" y="343916"/>
                  </a:ln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94742" y="0"/>
                  </a:lnTo>
                  <a:cubicBezTo>
                    <a:pt x="97917" y="0"/>
                    <a:pt x="100711" y="1143"/>
                    <a:pt x="102870" y="3302"/>
                  </a:cubicBezTo>
                  <a:lnTo>
                    <a:pt x="106172" y="8255"/>
                  </a:lnTo>
                  <a:lnTo>
                    <a:pt x="106172" y="308737"/>
                  </a:lnTo>
                  <a:cubicBezTo>
                    <a:pt x="106172" y="311912"/>
                    <a:pt x="107315" y="314706"/>
                    <a:pt x="109474" y="316865"/>
                  </a:cubicBezTo>
                  <a:lnTo>
                    <a:pt x="114427" y="320167"/>
                  </a:lnTo>
                  <a:lnTo>
                    <a:pt x="236982" y="320167"/>
                  </a:lnTo>
                  <a:cubicBezTo>
                    <a:pt x="240157" y="320167"/>
                    <a:pt x="242824" y="319024"/>
                    <a:pt x="244856" y="316865"/>
                  </a:cubicBezTo>
                  <a:lnTo>
                    <a:pt x="247904" y="311912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119249" y="64135"/>
              <a:ext cx="481838" cy="422148"/>
            </a:xfrm>
            <a:custGeom>
              <a:avLst/>
              <a:gdLst/>
              <a:ahLst/>
              <a:cxnLst/>
              <a:rect r="r" b="b" t="t" l="l"/>
              <a:pathLst>
                <a:path h="422148" w="481838">
                  <a:moveTo>
                    <a:pt x="479171" y="4191"/>
                  </a:moveTo>
                  <a:lnTo>
                    <a:pt x="481838" y="8636"/>
                  </a:lnTo>
                  <a:lnTo>
                    <a:pt x="481838" y="410718"/>
                  </a:lnTo>
                  <a:cubicBezTo>
                    <a:pt x="481838" y="413893"/>
                    <a:pt x="480695" y="416687"/>
                    <a:pt x="478536" y="418846"/>
                  </a:cubicBezTo>
                  <a:lnTo>
                    <a:pt x="473583" y="422148"/>
                  </a:lnTo>
                  <a:lnTo>
                    <a:pt x="389509" y="422148"/>
                  </a:lnTo>
                  <a:cubicBezTo>
                    <a:pt x="386334" y="422148"/>
                    <a:pt x="383667" y="421005"/>
                    <a:pt x="381635" y="418846"/>
                  </a:cubicBezTo>
                  <a:lnTo>
                    <a:pt x="378587" y="413893"/>
                  </a:lnTo>
                  <a:lnTo>
                    <a:pt x="378587" y="199009"/>
                  </a:lnTo>
                  <a:lnTo>
                    <a:pt x="336423" y="301498"/>
                  </a:lnTo>
                  <a:cubicBezTo>
                    <a:pt x="331216" y="314325"/>
                    <a:pt x="326009" y="327025"/>
                    <a:pt x="320802" y="339471"/>
                  </a:cubicBezTo>
                  <a:lnTo>
                    <a:pt x="306959" y="372999"/>
                  </a:lnTo>
                  <a:cubicBezTo>
                    <a:pt x="302895" y="382905"/>
                    <a:pt x="299593" y="391033"/>
                    <a:pt x="296926" y="397383"/>
                  </a:cubicBezTo>
                  <a:lnTo>
                    <a:pt x="292862" y="407289"/>
                  </a:lnTo>
                  <a:lnTo>
                    <a:pt x="291338" y="411861"/>
                  </a:lnTo>
                  <a:lnTo>
                    <a:pt x="288036" y="417068"/>
                  </a:lnTo>
                  <a:lnTo>
                    <a:pt x="278892" y="422021"/>
                  </a:lnTo>
                  <a:lnTo>
                    <a:pt x="205740" y="422021"/>
                  </a:lnTo>
                  <a:cubicBezTo>
                    <a:pt x="202565" y="422021"/>
                    <a:pt x="199390" y="421005"/>
                    <a:pt x="196342" y="418973"/>
                  </a:cubicBezTo>
                  <a:lnTo>
                    <a:pt x="191262" y="414528"/>
                  </a:lnTo>
                  <a:lnTo>
                    <a:pt x="188214" y="407543"/>
                  </a:lnTo>
                  <a:lnTo>
                    <a:pt x="186309" y="403733"/>
                  </a:lnTo>
                  <a:cubicBezTo>
                    <a:pt x="181102" y="390906"/>
                    <a:pt x="177801" y="382778"/>
                    <a:pt x="173736" y="372872"/>
                  </a:cubicBezTo>
                  <a:lnTo>
                    <a:pt x="160147" y="339344"/>
                  </a:lnTo>
                  <a:cubicBezTo>
                    <a:pt x="155067" y="326898"/>
                    <a:pt x="149987" y="314198"/>
                    <a:pt x="144780" y="301371"/>
                  </a:cubicBezTo>
                  <a:cubicBezTo>
                    <a:pt x="132334" y="271272"/>
                    <a:pt x="118491" y="237109"/>
                    <a:pt x="103124" y="198882"/>
                  </a:cubicBezTo>
                  <a:lnTo>
                    <a:pt x="103124" y="410718"/>
                  </a:lnTo>
                  <a:cubicBezTo>
                    <a:pt x="103124" y="418338"/>
                    <a:pt x="99314" y="422148"/>
                    <a:pt x="91694" y="422148"/>
                  </a:cubicBez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11430"/>
                  </a:lnTo>
                  <a:cubicBezTo>
                    <a:pt x="0" y="6985"/>
                    <a:pt x="1778" y="3810"/>
                    <a:pt x="5461" y="1778"/>
                  </a:cubicBezTo>
                  <a:lnTo>
                    <a:pt x="8509" y="0"/>
                  </a:lnTo>
                  <a:lnTo>
                    <a:pt x="101346" y="0"/>
                  </a:lnTo>
                  <a:cubicBezTo>
                    <a:pt x="104521" y="0"/>
                    <a:pt x="107696" y="1016"/>
                    <a:pt x="110744" y="3048"/>
                  </a:cubicBezTo>
                  <a:lnTo>
                    <a:pt x="115824" y="7493"/>
                  </a:lnTo>
                  <a:lnTo>
                    <a:pt x="240665" y="293116"/>
                  </a:lnTo>
                  <a:lnTo>
                    <a:pt x="364236" y="10287"/>
                  </a:lnTo>
                  <a:cubicBezTo>
                    <a:pt x="365506" y="7493"/>
                    <a:pt x="367538" y="5080"/>
                    <a:pt x="370586" y="3048"/>
                  </a:cubicBezTo>
                  <a:lnTo>
                    <a:pt x="376682" y="0"/>
                  </a:lnTo>
                  <a:lnTo>
                    <a:pt x="472821" y="0"/>
                  </a:lnTo>
                  <a:cubicBezTo>
                    <a:pt x="475234" y="762"/>
                    <a:pt x="477393" y="2286"/>
                    <a:pt x="479171" y="4191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730" y="64135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7777" y="102489"/>
                  </a:moveTo>
                  <a:lnTo>
                    <a:pt x="106045" y="102489"/>
                  </a:lnTo>
                  <a:lnTo>
                    <a:pt x="106045" y="320167"/>
                  </a:lnTo>
                  <a:lnTo>
                    <a:pt x="247777" y="320167"/>
                  </a:lnTo>
                  <a:close/>
                  <a:moveTo>
                    <a:pt x="349758" y="60325"/>
                  </a:moveTo>
                  <a:lnTo>
                    <a:pt x="352044" y="66548"/>
                  </a:lnTo>
                  <a:lnTo>
                    <a:pt x="354584" y="78232"/>
                  </a:lnTo>
                  <a:lnTo>
                    <a:pt x="354584" y="340741"/>
                  </a:lnTo>
                  <a:cubicBezTo>
                    <a:pt x="354584" y="343916"/>
                    <a:pt x="354076" y="347599"/>
                    <a:pt x="353060" y="351663"/>
                  </a:cubicBezTo>
                  <a:lnTo>
                    <a:pt x="350901" y="359156"/>
                  </a:lnTo>
                  <a:lnTo>
                    <a:pt x="294259" y="417449"/>
                  </a:lnTo>
                  <a:cubicBezTo>
                    <a:pt x="291465" y="419100"/>
                    <a:pt x="287909" y="420243"/>
                    <a:pt x="283718" y="421132"/>
                  </a:cubicBezTo>
                  <a:lnTo>
                    <a:pt x="275844" y="422275"/>
                  </a:lnTo>
                  <a:lnTo>
                    <a:pt x="81407" y="422275"/>
                  </a:lnTo>
                  <a:cubicBezTo>
                    <a:pt x="78232" y="422275"/>
                    <a:pt x="74549" y="421894"/>
                    <a:pt x="70485" y="421132"/>
                  </a:cubicBezTo>
                  <a:lnTo>
                    <a:pt x="63119" y="419100"/>
                  </a:lnTo>
                  <a:lnTo>
                    <a:pt x="4826" y="362077"/>
                  </a:lnTo>
                  <a:cubicBezTo>
                    <a:pt x="3175" y="359283"/>
                    <a:pt x="2032" y="355854"/>
                    <a:pt x="1270" y="351790"/>
                  </a:cubicBezTo>
                  <a:lnTo>
                    <a:pt x="0" y="344170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325" y="4826"/>
                  </a:lnTo>
                  <a:cubicBezTo>
                    <a:pt x="63119" y="3556"/>
                    <a:pt x="66548" y="2540"/>
                    <a:pt x="70612" y="1524"/>
                  </a:cubicBezTo>
                  <a:lnTo>
                    <a:pt x="78232" y="0"/>
                  </a:lnTo>
                  <a:lnTo>
                    <a:pt x="272669" y="0"/>
                  </a:lnTo>
                  <a:cubicBezTo>
                    <a:pt x="275844" y="0"/>
                    <a:pt x="279654" y="508"/>
                    <a:pt x="283845" y="1524"/>
                  </a:cubicBezTo>
                  <a:lnTo>
                    <a:pt x="291592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5" id="15"/>
          <p:cNvGrpSpPr>
            <a:grpSpLocks noChangeAspect="true"/>
          </p:cNvGrpSpPr>
          <p:nvPr/>
        </p:nvGrpSpPr>
        <p:grpSpPr>
          <a:xfrm rot="0">
            <a:off x="2273480" y="2095840"/>
            <a:ext cx="1589351" cy="308302"/>
            <a:chOff x="0" y="0"/>
            <a:chExt cx="2834081" cy="549758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63373" y="64135"/>
              <a:ext cx="322707" cy="422021"/>
            </a:xfrm>
            <a:custGeom>
              <a:avLst/>
              <a:gdLst/>
              <a:ahLst/>
              <a:cxnLst/>
              <a:rect r="r" b="b" t="t" l="l"/>
              <a:pathLst>
                <a:path h="422021" w="322707">
                  <a:moveTo>
                    <a:pt x="109601" y="105537"/>
                  </a:moveTo>
                  <a:lnTo>
                    <a:pt x="106299" y="110109"/>
                  </a:lnTo>
                  <a:lnTo>
                    <a:pt x="106299" y="308737"/>
                  </a:lnTo>
                  <a:cubicBezTo>
                    <a:pt x="106299" y="311912"/>
                    <a:pt x="107442" y="314706"/>
                    <a:pt x="109601" y="316865"/>
                  </a:cubicBezTo>
                  <a:lnTo>
                    <a:pt x="114554" y="320167"/>
                  </a:lnTo>
                  <a:lnTo>
                    <a:pt x="311277" y="320167"/>
                  </a:lnTo>
                  <a:cubicBezTo>
                    <a:pt x="314452" y="320167"/>
                    <a:pt x="317246" y="321183"/>
                    <a:pt x="319405" y="323215"/>
                  </a:cubicBezTo>
                  <a:lnTo>
                    <a:pt x="322707" y="327787"/>
                  </a:lnTo>
                  <a:lnTo>
                    <a:pt x="322707" y="410591"/>
                  </a:lnTo>
                  <a:cubicBezTo>
                    <a:pt x="322707" y="413766"/>
                    <a:pt x="321564" y="416560"/>
                    <a:pt x="319405" y="418719"/>
                  </a:cubicBezTo>
                  <a:lnTo>
                    <a:pt x="314452" y="422021"/>
                  </a:lnTo>
                  <a:lnTo>
                    <a:pt x="81534" y="422021"/>
                  </a:lnTo>
                  <a:cubicBezTo>
                    <a:pt x="78359" y="422021"/>
                    <a:pt x="74676" y="421640"/>
                    <a:pt x="70739" y="420751"/>
                  </a:cubicBezTo>
                  <a:lnTo>
                    <a:pt x="63246" y="418719"/>
                  </a:lnTo>
                  <a:lnTo>
                    <a:pt x="4953" y="361569"/>
                  </a:lnTo>
                  <a:cubicBezTo>
                    <a:pt x="3302" y="358775"/>
                    <a:pt x="2159" y="355346"/>
                    <a:pt x="1270" y="351282"/>
                  </a:cubicBezTo>
                  <a:lnTo>
                    <a:pt x="0" y="343662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683"/>
                    <a:pt x="66167" y="2540"/>
                    <a:pt x="69215" y="1524"/>
                  </a:cubicBezTo>
                  <a:lnTo>
                    <a:pt x="74549" y="0"/>
                  </a:lnTo>
                  <a:lnTo>
                    <a:pt x="311277" y="0"/>
                  </a:lnTo>
                  <a:cubicBezTo>
                    <a:pt x="314452" y="0"/>
                    <a:pt x="317246" y="1143"/>
                    <a:pt x="319405" y="3302"/>
                  </a:cubicBezTo>
                  <a:lnTo>
                    <a:pt x="322707" y="8255"/>
                  </a:lnTo>
                  <a:lnTo>
                    <a:pt x="322707" y="91059"/>
                  </a:lnTo>
                  <a:cubicBezTo>
                    <a:pt x="322707" y="94234"/>
                    <a:pt x="321564" y="97028"/>
                    <a:pt x="319405" y="99187"/>
                  </a:cubicBezTo>
                  <a:lnTo>
                    <a:pt x="314452" y="102489"/>
                  </a:lnTo>
                  <a:lnTo>
                    <a:pt x="117729" y="102489"/>
                  </a:lnTo>
                  <a:cubicBezTo>
                    <a:pt x="114554" y="102489"/>
                    <a:pt x="111760" y="103505"/>
                    <a:pt x="109601" y="105537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451866" y="64135"/>
              <a:ext cx="322580" cy="422148"/>
            </a:xfrm>
            <a:custGeom>
              <a:avLst/>
              <a:gdLst/>
              <a:ahLst/>
              <a:cxnLst/>
              <a:rect r="r" b="b" t="t" l="l"/>
              <a:pathLst>
                <a:path h="422148" w="322580">
                  <a:moveTo>
                    <a:pt x="319278" y="3302"/>
                  </a:moveTo>
                  <a:lnTo>
                    <a:pt x="322580" y="8255"/>
                  </a:lnTo>
                  <a:lnTo>
                    <a:pt x="322580" y="87376"/>
                  </a:lnTo>
                  <a:cubicBezTo>
                    <a:pt x="322580" y="90551"/>
                    <a:pt x="321437" y="93218"/>
                    <a:pt x="319278" y="95250"/>
                  </a:cubicBezTo>
                  <a:lnTo>
                    <a:pt x="314325" y="98298"/>
                  </a:lnTo>
                  <a:lnTo>
                    <a:pt x="109093" y="98298"/>
                  </a:lnTo>
                  <a:cubicBezTo>
                    <a:pt x="107061" y="98298"/>
                    <a:pt x="106045" y="99314"/>
                    <a:pt x="106045" y="101346"/>
                  </a:cubicBezTo>
                  <a:lnTo>
                    <a:pt x="106045" y="167005"/>
                  </a:lnTo>
                  <a:cubicBezTo>
                    <a:pt x="106045" y="168656"/>
                    <a:pt x="107061" y="169418"/>
                    <a:pt x="109093" y="169418"/>
                  </a:cubicBezTo>
                  <a:lnTo>
                    <a:pt x="281686" y="169418"/>
                  </a:lnTo>
                  <a:cubicBezTo>
                    <a:pt x="284861" y="169418"/>
                    <a:pt x="287528" y="170561"/>
                    <a:pt x="289560" y="172720"/>
                  </a:cubicBezTo>
                  <a:lnTo>
                    <a:pt x="292608" y="177673"/>
                  </a:lnTo>
                  <a:lnTo>
                    <a:pt x="292608" y="241173"/>
                  </a:lnTo>
                  <a:cubicBezTo>
                    <a:pt x="292608" y="244348"/>
                    <a:pt x="291592" y="247142"/>
                    <a:pt x="289560" y="249301"/>
                  </a:cubicBezTo>
                  <a:lnTo>
                    <a:pt x="284988" y="252603"/>
                  </a:lnTo>
                  <a:lnTo>
                    <a:pt x="109093" y="252603"/>
                  </a:lnTo>
                  <a:cubicBezTo>
                    <a:pt x="107061" y="252603"/>
                    <a:pt x="106045" y="253619"/>
                    <a:pt x="106045" y="255651"/>
                  </a:cubicBezTo>
                  <a:lnTo>
                    <a:pt x="106045" y="320802"/>
                  </a:lnTo>
                  <a:cubicBezTo>
                    <a:pt x="106045" y="322834"/>
                    <a:pt x="107061" y="323850"/>
                    <a:pt x="109093" y="323850"/>
                  </a:cubicBezTo>
                  <a:lnTo>
                    <a:pt x="311150" y="323850"/>
                  </a:lnTo>
                  <a:cubicBezTo>
                    <a:pt x="314325" y="323850"/>
                    <a:pt x="317119" y="324993"/>
                    <a:pt x="319278" y="327152"/>
                  </a:cubicBezTo>
                  <a:lnTo>
                    <a:pt x="322580" y="332105"/>
                  </a:lnTo>
                  <a:lnTo>
                    <a:pt x="322580" y="410718"/>
                  </a:lnTo>
                  <a:cubicBezTo>
                    <a:pt x="322580" y="413893"/>
                    <a:pt x="321437" y="416687"/>
                    <a:pt x="319278" y="418846"/>
                  </a:cubicBezTo>
                  <a:lnTo>
                    <a:pt x="314325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311150" y="0"/>
                  </a:lnTo>
                  <a:cubicBezTo>
                    <a:pt x="314325" y="0"/>
                    <a:pt x="317119" y="1143"/>
                    <a:pt x="319278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840232" y="64135"/>
              <a:ext cx="354584" cy="422021"/>
            </a:xfrm>
            <a:custGeom>
              <a:avLst/>
              <a:gdLst/>
              <a:ahLst/>
              <a:cxnLst/>
              <a:rect r="r" b="b" t="t" l="l"/>
              <a:pathLst>
                <a:path h="422021" w="354584">
                  <a:moveTo>
                    <a:pt x="351282" y="3302"/>
                  </a:moveTo>
                  <a:lnTo>
                    <a:pt x="354584" y="8255"/>
                  </a:lnTo>
                  <a:lnTo>
                    <a:pt x="354584" y="410591"/>
                  </a:lnTo>
                  <a:cubicBezTo>
                    <a:pt x="354584" y="413766"/>
                    <a:pt x="353441" y="416560"/>
                    <a:pt x="351282" y="418719"/>
                  </a:cubicBezTo>
                  <a:lnTo>
                    <a:pt x="346329" y="422021"/>
                  </a:lnTo>
                  <a:lnTo>
                    <a:pt x="256286" y="422021"/>
                  </a:lnTo>
                  <a:cubicBezTo>
                    <a:pt x="253111" y="422021"/>
                    <a:pt x="249809" y="421132"/>
                    <a:pt x="246634" y="419354"/>
                  </a:cubicBezTo>
                  <a:lnTo>
                    <a:pt x="241046" y="415290"/>
                  </a:lnTo>
                  <a:lnTo>
                    <a:pt x="106172" y="166370"/>
                  </a:lnTo>
                  <a:lnTo>
                    <a:pt x="106172" y="410591"/>
                  </a:lnTo>
                  <a:cubicBezTo>
                    <a:pt x="106172" y="418211"/>
                    <a:pt x="102362" y="422021"/>
                    <a:pt x="94742" y="422021"/>
                  </a:cubicBezTo>
                  <a:lnTo>
                    <a:pt x="11430" y="422021"/>
                  </a:lnTo>
                  <a:cubicBezTo>
                    <a:pt x="3810" y="422021"/>
                    <a:pt x="0" y="418211"/>
                    <a:pt x="0" y="410591"/>
                  </a:cubicBezTo>
                  <a:lnTo>
                    <a:pt x="0" y="11430"/>
                  </a:lnTo>
                  <a:cubicBezTo>
                    <a:pt x="0" y="3810"/>
                    <a:pt x="3810" y="0"/>
                    <a:pt x="11430" y="0"/>
                  </a:cubicBezTo>
                  <a:lnTo>
                    <a:pt x="97028" y="0"/>
                  </a:lnTo>
                  <a:cubicBezTo>
                    <a:pt x="100203" y="0"/>
                    <a:pt x="103505" y="889"/>
                    <a:pt x="106680" y="2667"/>
                  </a:cubicBezTo>
                  <a:lnTo>
                    <a:pt x="112268" y="6731"/>
                  </a:lnTo>
                  <a:lnTo>
                    <a:pt x="247904" y="256286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1236472" y="64135"/>
              <a:ext cx="322580" cy="422021"/>
            </a:xfrm>
            <a:custGeom>
              <a:avLst/>
              <a:gdLst/>
              <a:ahLst/>
              <a:cxnLst/>
              <a:rect r="r" b="b" t="t" l="l"/>
              <a:pathLst>
                <a:path h="422021" w="322580">
                  <a:moveTo>
                    <a:pt x="322580" y="91059"/>
                  </a:moveTo>
                  <a:lnTo>
                    <a:pt x="321437" y="97028"/>
                  </a:lnTo>
                  <a:lnTo>
                    <a:pt x="314325" y="102489"/>
                  </a:lnTo>
                  <a:lnTo>
                    <a:pt x="225425" y="102489"/>
                  </a:lnTo>
                  <a:cubicBezTo>
                    <a:pt x="222250" y="102489"/>
                    <a:pt x="219456" y="103505"/>
                    <a:pt x="217297" y="105537"/>
                  </a:cubicBezTo>
                  <a:lnTo>
                    <a:pt x="213995" y="110109"/>
                  </a:lnTo>
                  <a:lnTo>
                    <a:pt x="213995" y="410591"/>
                  </a:lnTo>
                  <a:cubicBezTo>
                    <a:pt x="213995" y="413766"/>
                    <a:pt x="212979" y="416560"/>
                    <a:pt x="210947" y="418719"/>
                  </a:cubicBezTo>
                  <a:lnTo>
                    <a:pt x="206375" y="422021"/>
                  </a:lnTo>
                  <a:lnTo>
                    <a:pt x="119380" y="422021"/>
                  </a:lnTo>
                  <a:cubicBezTo>
                    <a:pt x="116205" y="422021"/>
                    <a:pt x="113411" y="420878"/>
                    <a:pt x="111252" y="418719"/>
                  </a:cubicBezTo>
                  <a:lnTo>
                    <a:pt x="107950" y="413766"/>
                  </a:lnTo>
                  <a:lnTo>
                    <a:pt x="107950" y="113411"/>
                  </a:lnTo>
                  <a:cubicBezTo>
                    <a:pt x="107950" y="110236"/>
                    <a:pt x="106934" y="107569"/>
                    <a:pt x="104902" y="105537"/>
                  </a:cubicBezTo>
                  <a:lnTo>
                    <a:pt x="100330" y="102489"/>
                  </a:lnTo>
                  <a:lnTo>
                    <a:pt x="11430" y="102489"/>
                  </a:lnTo>
                  <a:cubicBezTo>
                    <a:pt x="8255" y="102489"/>
                    <a:pt x="5461" y="101346"/>
                    <a:pt x="3302" y="99187"/>
                  </a:cubicBezTo>
                  <a:lnTo>
                    <a:pt x="0" y="94234"/>
                  </a:lnTo>
                  <a:lnTo>
                    <a:pt x="0" y="11430"/>
                  </a:lnTo>
                  <a:cubicBezTo>
                    <a:pt x="0" y="3810"/>
                    <a:pt x="3810" y="0"/>
                    <a:pt x="11430" y="0"/>
                  </a:cubicBezTo>
                  <a:lnTo>
                    <a:pt x="311150" y="0"/>
                  </a:lnTo>
                  <a:cubicBezTo>
                    <a:pt x="314325" y="0"/>
                    <a:pt x="317119" y="1143"/>
                    <a:pt x="319278" y="3302"/>
                  </a:cubicBezTo>
                  <a:lnTo>
                    <a:pt x="322580" y="8255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1601343" y="64135"/>
              <a:ext cx="369570" cy="422275"/>
            </a:xfrm>
            <a:custGeom>
              <a:avLst/>
              <a:gdLst/>
              <a:ahLst/>
              <a:cxnLst/>
              <a:rect r="r" b="b" t="t" l="l"/>
              <a:pathLst>
                <a:path h="422275" w="369570">
                  <a:moveTo>
                    <a:pt x="247777" y="98298"/>
                  </a:moveTo>
                  <a:lnTo>
                    <a:pt x="101854" y="98298"/>
                  </a:lnTo>
                  <a:lnTo>
                    <a:pt x="101854" y="200787"/>
                  </a:lnTo>
                  <a:lnTo>
                    <a:pt x="247777" y="200787"/>
                  </a:lnTo>
                  <a:lnTo>
                    <a:pt x="247777" y="124841"/>
                  </a:lnTo>
                  <a:close/>
                  <a:moveTo>
                    <a:pt x="367792" y="412496"/>
                  </a:moveTo>
                  <a:lnTo>
                    <a:pt x="369570" y="417576"/>
                  </a:lnTo>
                  <a:lnTo>
                    <a:pt x="364998" y="422148"/>
                  </a:lnTo>
                  <a:lnTo>
                    <a:pt x="265938" y="422148"/>
                  </a:lnTo>
                  <a:cubicBezTo>
                    <a:pt x="262763" y="422148"/>
                    <a:pt x="259461" y="421259"/>
                    <a:pt x="256286" y="419481"/>
                  </a:cubicBezTo>
                  <a:lnTo>
                    <a:pt x="250698" y="415417"/>
                  </a:lnTo>
                  <a:lnTo>
                    <a:pt x="181483" y="298069"/>
                  </a:lnTo>
                  <a:cubicBezTo>
                    <a:pt x="180721" y="296418"/>
                    <a:pt x="179324" y="295656"/>
                    <a:pt x="177292" y="295656"/>
                  </a:cubicBezTo>
                  <a:lnTo>
                    <a:pt x="109093" y="295656"/>
                  </a:lnTo>
                  <a:cubicBezTo>
                    <a:pt x="107061" y="295656"/>
                    <a:pt x="106045" y="296672"/>
                    <a:pt x="106045" y="298704"/>
                  </a:cubicBezTo>
                  <a:lnTo>
                    <a:pt x="106045" y="410845"/>
                  </a:lnTo>
                  <a:cubicBezTo>
                    <a:pt x="106045" y="418465"/>
                    <a:pt x="102235" y="422275"/>
                    <a:pt x="94615" y="422275"/>
                  </a:cubicBezTo>
                  <a:lnTo>
                    <a:pt x="11430" y="422275"/>
                  </a:lnTo>
                  <a:cubicBezTo>
                    <a:pt x="3810" y="422275"/>
                    <a:pt x="0" y="418465"/>
                    <a:pt x="0" y="410845"/>
                  </a:cubicBez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lnTo>
                    <a:pt x="349758" y="60325"/>
                  </a:lnTo>
                  <a:cubicBezTo>
                    <a:pt x="351028" y="63119"/>
                    <a:pt x="352044" y="66548"/>
                    <a:pt x="353060" y="70612"/>
                  </a:cubicBezTo>
                  <a:lnTo>
                    <a:pt x="354584" y="78232"/>
                  </a:lnTo>
                  <a:lnTo>
                    <a:pt x="354584" y="212852"/>
                  </a:lnTo>
                  <a:cubicBezTo>
                    <a:pt x="354584" y="215265"/>
                    <a:pt x="353949" y="218186"/>
                    <a:pt x="352806" y="221615"/>
                  </a:cubicBezTo>
                  <a:lnTo>
                    <a:pt x="350139" y="228219"/>
                  </a:lnTo>
                  <a:lnTo>
                    <a:pt x="292989" y="287655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2030095" y="63500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8412" y="94742"/>
                  </a:moveTo>
                  <a:lnTo>
                    <a:pt x="106045" y="94742"/>
                  </a:lnTo>
                  <a:lnTo>
                    <a:pt x="106045" y="201422"/>
                  </a:lnTo>
                  <a:lnTo>
                    <a:pt x="248412" y="201422"/>
                  </a:lnTo>
                  <a:close/>
                  <a:moveTo>
                    <a:pt x="349758" y="60325"/>
                  </a:moveTo>
                  <a:lnTo>
                    <a:pt x="352044" y="66675"/>
                  </a:lnTo>
                  <a:lnTo>
                    <a:pt x="354584" y="78867"/>
                  </a:lnTo>
                  <a:lnTo>
                    <a:pt x="354584" y="411353"/>
                  </a:lnTo>
                  <a:cubicBezTo>
                    <a:pt x="354584" y="414528"/>
                    <a:pt x="353441" y="417195"/>
                    <a:pt x="351282" y="419227"/>
                  </a:cubicBezTo>
                  <a:lnTo>
                    <a:pt x="346329" y="422275"/>
                  </a:lnTo>
                  <a:lnTo>
                    <a:pt x="259334" y="422275"/>
                  </a:lnTo>
                  <a:cubicBezTo>
                    <a:pt x="256159" y="422275"/>
                    <a:pt x="253492" y="421259"/>
                    <a:pt x="251460" y="419227"/>
                  </a:cubicBezTo>
                  <a:lnTo>
                    <a:pt x="248412" y="414655"/>
                  </a:lnTo>
                  <a:lnTo>
                    <a:pt x="248412" y="302895"/>
                  </a:lnTo>
                  <a:cubicBezTo>
                    <a:pt x="248412" y="299720"/>
                    <a:pt x="247269" y="297053"/>
                    <a:pt x="245110" y="295021"/>
                  </a:cubicBezTo>
                  <a:lnTo>
                    <a:pt x="240157" y="291973"/>
                  </a:lnTo>
                  <a:lnTo>
                    <a:pt x="117475" y="291973"/>
                  </a:lnTo>
                  <a:cubicBezTo>
                    <a:pt x="114300" y="291973"/>
                    <a:pt x="111506" y="292989"/>
                    <a:pt x="109347" y="295021"/>
                  </a:cubicBezTo>
                  <a:lnTo>
                    <a:pt x="106045" y="299593"/>
                  </a:lnTo>
                  <a:lnTo>
                    <a:pt x="106045" y="411353"/>
                  </a:lnTo>
                  <a:cubicBezTo>
                    <a:pt x="106045" y="414528"/>
                    <a:pt x="105029" y="417195"/>
                    <a:pt x="102997" y="419227"/>
                  </a:cubicBezTo>
                  <a:lnTo>
                    <a:pt x="98425" y="422275"/>
                  </a:lnTo>
                  <a:lnTo>
                    <a:pt x="11430" y="422275"/>
                  </a:lnTo>
                  <a:cubicBezTo>
                    <a:pt x="8255" y="422275"/>
                    <a:pt x="5461" y="421259"/>
                    <a:pt x="3302" y="419227"/>
                  </a:cubicBezTo>
                  <a:lnTo>
                    <a:pt x="0" y="414655"/>
                  </a:lnTo>
                  <a:lnTo>
                    <a:pt x="0" y="80264"/>
                  </a:lnTo>
                  <a:cubicBezTo>
                    <a:pt x="381" y="77089"/>
                    <a:pt x="1016" y="73660"/>
                    <a:pt x="1778" y="69977"/>
                  </a:cubicBezTo>
                  <a:lnTo>
                    <a:pt x="3556" y="63119"/>
                  </a:lnTo>
                  <a:lnTo>
                    <a:pt x="60198" y="4826"/>
                  </a:lnTo>
                  <a:cubicBezTo>
                    <a:pt x="62992" y="3556"/>
                    <a:pt x="66421" y="2540"/>
                    <a:pt x="70485" y="1524"/>
                  </a:cubicBezTo>
                  <a:lnTo>
                    <a:pt x="7810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2447925" y="64262"/>
              <a:ext cx="322707" cy="422148"/>
            </a:xfrm>
            <a:custGeom>
              <a:avLst/>
              <a:gdLst/>
              <a:ahLst/>
              <a:cxnLst/>
              <a:rect r="r" b="b" t="t" l="l"/>
              <a:pathLst>
                <a:path h="422148" w="322707">
                  <a:moveTo>
                    <a:pt x="321183" y="238633"/>
                  </a:moveTo>
                  <a:lnTo>
                    <a:pt x="322707" y="246253"/>
                  </a:lnTo>
                  <a:lnTo>
                    <a:pt x="322707" y="340487"/>
                  </a:lnTo>
                  <a:cubicBezTo>
                    <a:pt x="322707" y="343662"/>
                    <a:pt x="322199" y="347345"/>
                    <a:pt x="321183" y="351409"/>
                  </a:cubicBezTo>
                  <a:lnTo>
                    <a:pt x="319024" y="358902"/>
                  </a:lnTo>
                  <a:lnTo>
                    <a:pt x="262382" y="417195"/>
                  </a:lnTo>
                  <a:cubicBezTo>
                    <a:pt x="259588" y="418846"/>
                    <a:pt x="256032" y="419989"/>
                    <a:pt x="251841" y="420878"/>
                  </a:cubicBezTo>
                  <a:lnTo>
                    <a:pt x="243840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337566"/>
                  </a:lnTo>
                  <a:cubicBezTo>
                    <a:pt x="0" y="334391"/>
                    <a:pt x="1143" y="331597"/>
                    <a:pt x="3302" y="329438"/>
                  </a:cubicBezTo>
                  <a:lnTo>
                    <a:pt x="8255" y="326136"/>
                  </a:lnTo>
                  <a:lnTo>
                    <a:pt x="216535" y="326136"/>
                  </a:lnTo>
                  <a:cubicBezTo>
                    <a:pt x="219710" y="326136"/>
                    <a:pt x="222504" y="325120"/>
                    <a:pt x="224663" y="323088"/>
                  </a:cubicBezTo>
                  <a:lnTo>
                    <a:pt x="227965" y="318516"/>
                  </a:lnTo>
                  <a:lnTo>
                    <a:pt x="227965" y="265176"/>
                  </a:lnTo>
                  <a:cubicBezTo>
                    <a:pt x="227965" y="262001"/>
                    <a:pt x="226822" y="259207"/>
                    <a:pt x="224663" y="257048"/>
                  </a:cubicBezTo>
                  <a:lnTo>
                    <a:pt x="219710" y="253746"/>
                  </a:lnTo>
                  <a:lnTo>
                    <a:pt x="81407" y="253746"/>
                  </a:lnTo>
                  <a:cubicBezTo>
                    <a:pt x="78232" y="253746"/>
                    <a:pt x="74549" y="253365"/>
                    <a:pt x="70612" y="252603"/>
                  </a:cubicBezTo>
                  <a:lnTo>
                    <a:pt x="63119" y="250825"/>
                  </a:lnTo>
                  <a:lnTo>
                    <a:pt x="4826" y="194183"/>
                  </a:lnTo>
                  <a:cubicBezTo>
                    <a:pt x="3175" y="191008"/>
                    <a:pt x="2032" y="187325"/>
                    <a:pt x="1270" y="183388"/>
                  </a:cubicBezTo>
                  <a:lnTo>
                    <a:pt x="0" y="175768"/>
                  </a:lnTo>
                  <a:lnTo>
                    <a:pt x="0" y="81280"/>
                  </a:lnTo>
                  <a:cubicBezTo>
                    <a:pt x="0" y="78105"/>
                    <a:pt x="381" y="74422"/>
                    <a:pt x="1270" y="70485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298069" y="0"/>
                  </a:lnTo>
                  <a:cubicBezTo>
                    <a:pt x="301244" y="0"/>
                    <a:pt x="304038" y="1143"/>
                    <a:pt x="306197" y="3302"/>
                  </a:cubicBezTo>
                  <a:lnTo>
                    <a:pt x="309499" y="8255"/>
                  </a:lnTo>
                  <a:lnTo>
                    <a:pt x="309499" y="85598"/>
                  </a:lnTo>
                  <a:cubicBezTo>
                    <a:pt x="309499" y="88773"/>
                    <a:pt x="308356" y="91567"/>
                    <a:pt x="306197" y="93726"/>
                  </a:cubicBezTo>
                  <a:lnTo>
                    <a:pt x="301244" y="97028"/>
                  </a:lnTo>
                  <a:lnTo>
                    <a:pt x="105664" y="97028"/>
                  </a:lnTo>
                  <a:cubicBezTo>
                    <a:pt x="102489" y="97028"/>
                    <a:pt x="99695" y="98044"/>
                    <a:pt x="97536" y="100076"/>
                  </a:cubicBezTo>
                  <a:lnTo>
                    <a:pt x="94234" y="104648"/>
                  </a:lnTo>
                  <a:lnTo>
                    <a:pt x="94234" y="156718"/>
                  </a:lnTo>
                  <a:cubicBezTo>
                    <a:pt x="94234" y="159893"/>
                    <a:pt x="95377" y="162687"/>
                    <a:pt x="97536" y="164846"/>
                  </a:cubicBezTo>
                  <a:lnTo>
                    <a:pt x="102489" y="168148"/>
                  </a:lnTo>
                  <a:lnTo>
                    <a:pt x="240665" y="168148"/>
                  </a:lnTo>
                  <a:cubicBezTo>
                    <a:pt x="243840" y="168148"/>
                    <a:pt x="247650" y="168529"/>
                    <a:pt x="251841" y="169418"/>
                  </a:cubicBezTo>
                  <a:lnTo>
                    <a:pt x="259588" y="171196"/>
                  </a:lnTo>
                  <a:lnTo>
                    <a:pt x="317881" y="227838"/>
                  </a:lnTo>
                  <a:cubicBezTo>
                    <a:pt x="319151" y="231013"/>
                    <a:pt x="320167" y="234696"/>
                    <a:pt x="321183" y="238633"/>
                  </a:cubicBezTo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23" id="23"/>
          <p:cNvSpPr/>
          <p:nvPr/>
        </p:nvSpPr>
        <p:spPr>
          <a:xfrm flipH="false" flipV="false" rot="0">
            <a:off x="2273480" y="1330405"/>
            <a:ext cx="2370236" cy="307960"/>
          </a:xfrm>
          <a:custGeom>
            <a:avLst/>
            <a:gdLst/>
            <a:ahLst/>
            <a:cxnLst/>
            <a:rect r="r" b="b" t="t" l="l"/>
            <a:pathLst>
              <a:path h="307960" w="2370236">
                <a:moveTo>
                  <a:pt x="0" y="0"/>
                </a:moveTo>
                <a:lnTo>
                  <a:pt x="2370236" y="0"/>
                </a:lnTo>
                <a:lnTo>
                  <a:pt x="2370236" y="307960"/>
                </a:lnTo>
                <a:lnTo>
                  <a:pt x="0" y="30796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685092" y="548944"/>
            <a:ext cx="1265333" cy="1870881"/>
            <a:chOff x="0" y="0"/>
            <a:chExt cx="2653627" cy="3923563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673227" y="558800"/>
              <a:ext cx="1270000" cy="254000"/>
            </a:xfrm>
            <a:custGeom>
              <a:avLst/>
              <a:gdLst/>
              <a:ahLst/>
              <a:cxnLst/>
              <a:rect r="r" b="b" t="t" l="l"/>
              <a:pathLst>
                <a:path h="254000" w="1270000">
                  <a:moveTo>
                    <a:pt x="1270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1180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917575" y="1699006"/>
              <a:ext cx="785876" cy="1231265"/>
            </a:xfrm>
            <a:custGeom>
              <a:avLst/>
              <a:gdLst/>
              <a:ahLst/>
              <a:cxnLst/>
              <a:rect r="r" b="b" t="t" l="l"/>
              <a:pathLst>
                <a:path h="1231265" w="785876">
                  <a:moveTo>
                    <a:pt x="785876" y="1231265"/>
                  </a:moveTo>
                  <a:lnTo>
                    <a:pt x="0" y="1231265"/>
                  </a:lnTo>
                  <a:lnTo>
                    <a:pt x="0" y="0"/>
                  </a:lnTo>
                  <a:lnTo>
                    <a:pt x="78587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926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1434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926973" y="63500"/>
              <a:ext cx="762000" cy="254000"/>
            </a:xfrm>
            <a:custGeom>
              <a:avLst/>
              <a:gdLst/>
              <a:ahLst/>
              <a:cxnLst/>
              <a:rect r="r" b="b" t="t" l="l"/>
              <a:pathLst>
                <a:path h="254000" w="762000">
                  <a:moveTo>
                    <a:pt x="762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165227" y="1460500"/>
              <a:ext cx="2286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286000">
                  <a:moveTo>
                    <a:pt x="2286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2197227" y="1154176"/>
              <a:ext cx="254000" cy="353695"/>
            </a:xfrm>
            <a:custGeom>
              <a:avLst/>
              <a:gdLst/>
              <a:ahLst/>
              <a:cxnLst/>
              <a:rect r="r" b="b" t="t" l="l"/>
              <a:pathLst>
                <a:path h="353695" w="254000">
                  <a:moveTo>
                    <a:pt x="254000" y="353695"/>
                  </a:moveTo>
                  <a:lnTo>
                    <a:pt x="0" y="353695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165227" y="952500"/>
              <a:ext cx="2286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286000">
                  <a:moveTo>
                    <a:pt x="2286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165227" y="1460500"/>
              <a:ext cx="254000" cy="1638300"/>
            </a:xfrm>
            <a:custGeom>
              <a:avLst/>
              <a:gdLst/>
              <a:ahLst/>
              <a:cxnLst/>
              <a:rect r="r" b="b" t="t" l="l"/>
              <a:pathLst>
                <a:path h="1638300" w="254000">
                  <a:moveTo>
                    <a:pt x="254000" y="1638300"/>
                  </a:moveTo>
                  <a:lnTo>
                    <a:pt x="0" y="16383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2197227" y="2222500"/>
              <a:ext cx="254000" cy="876300"/>
            </a:xfrm>
            <a:custGeom>
              <a:avLst/>
              <a:gdLst/>
              <a:ahLst/>
              <a:cxnLst/>
              <a:rect r="r" b="b" t="t" l="l"/>
              <a:pathLst>
                <a:path h="876300" w="254000">
                  <a:moveTo>
                    <a:pt x="254000" y="876300"/>
                  </a:moveTo>
                  <a:lnTo>
                    <a:pt x="0" y="8763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673227" y="1460500"/>
              <a:ext cx="254000" cy="1333500"/>
            </a:xfrm>
            <a:custGeom>
              <a:avLst/>
              <a:gdLst/>
              <a:ahLst/>
              <a:cxnLst/>
              <a:rect r="r" b="b" t="t" l="l"/>
              <a:pathLst>
                <a:path h="1333500" w="254000">
                  <a:moveTo>
                    <a:pt x="254000" y="1333500"/>
                  </a:moveTo>
                  <a:lnTo>
                    <a:pt x="0" y="13335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1689227" y="1460500"/>
              <a:ext cx="254000" cy="1333500"/>
            </a:xfrm>
            <a:custGeom>
              <a:avLst/>
              <a:gdLst/>
              <a:ahLst/>
              <a:cxnLst/>
              <a:rect r="r" b="b" t="t" l="l"/>
              <a:pathLst>
                <a:path h="1333500" w="254000">
                  <a:moveTo>
                    <a:pt x="254000" y="1333500"/>
                  </a:moveTo>
                  <a:lnTo>
                    <a:pt x="0" y="13335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63500" y="800100"/>
              <a:ext cx="531876" cy="531876"/>
            </a:xfrm>
            <a:custGeom>
              <a:avLst/>
              <a:gdLst/>
              <a:ahLst/>
              <a:cxnLst/>
              <a:rect r="r" b="b" t="t" l="l"/>
              <a:pathLst>
                <a:path h="531876" w="531876">
                  <a:moveTo>
                    <a:pt x="531876" y="265938"/>
                  </a:moveTo>
                  <a:cubicBezTo>
                    <a:pt x="531876" y="412750"/>
                    <a:pt x="412877" y="531876"/>
                    <a:pt x="265938" y="531876"/>
                  </a:cubicBezTo>
                  <a:cubicBezTo>
                    <a:pt x="118999" y="531876"/>
                    <a:pt x="0" y="412750"/>
                    <a:pt x="0" y="265938"/>
                  </a:cubicBezTo>
                  <a:cubicBezTo>
                    <a:pt x="0" y="119126"/>
                    <a:pt x="118999" y="0"/>
                    <a:pt x="265938" y="0"/>
                  </a:cubicBezTo>
                  <a:cubicBezTo>
                    <a:pt x="412877" y="0"/>
                    <a:pt x="531876" y="118999"/>
                    <a:pt x="531876" y="265938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2058289" y="1826006"/>
              <a:ext cx="531876" cy="531876"/>
            </a:xfrm>
            <a:custGeom>
              <a:avLst/>
              <a:gdLst/>
              <a:ahLst/>
              <a:cxnLst/>
              <a:rect r="r" b="b" t="t" l="l"/>
              <a:pathLst>
                <a:path h="531876" w="531876">
                  <a:moveTo>
                    <a:pt x="531876" y="265938"/>
                  </a:moveTo>
                  <a:cubicBezTo>
                    <a:pt x="531876" y="412750"/>
                    <a:pt x="412877" y="531876"/>
                    <a:pt x="265938" y="531876"/>
                  </a:cubicBezTo>
                  <a:cubicBezTo>
                    <a:pt x="118999" y="531876"/>
                    <a:pt x="0" y="412877"/>
                    <a:pt x="0" y="265938"/>
                  </a:cubicBezTo>
                  <a:cubicBezTo>
                    <a:pt x="0" y="118999"/>
                    <a:pt x="118999" y="0"/>
                    <a:pt x="265938" y="0"/>
                  </a:cubicBezTo>
                  <a:cubicBezTo>
                    <a:pt x="412877" y="0"/>
                    <a:pt x="531876" y="118999"/>
                    <a:pt x="531876" y="265938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2244090" y="2011807"/>
              <a:ext cx="160274" cy="160274"/>
            </a:xfrm>
            <a:custGeom>
              <a:avLst/>
              <a:gdLst/>
              <a:ahLst/>
              <a:cxnLst/>
              <a:rect r="r" b="b" t="t" l="l"/>
              <a:pathLst>
                <a:path h="160274" w="160274">
                  <a:moveTo>
                    <a:pt x="160274" y="80137"/>
                  </a:moveTo>
                  <a:cubicBezTo>
                    <a:pt x="160274" y="124333"/>
                    <a:pt x="124460" y="160274"/>
                    <a:pt x="80137" y="160274"/>
                  </a:cubicBezTo>
                  <a:cubicBezTo>
                    <a:pt x="35814" y="160274"/>
                    <a:pt x="0" y="124460"/>
                    <a:pt x="0" y="80137"/>
                  </a:cubicBezTo>
                  <a:cubicBezTo>
                    <a:pt x="0" y="35814"/>
                    <a:pt x="35814" y="0"/>
                    <a:pt x="80137" y="0"/>
                  </a:cubicBezTo>
                  <a:cubicBezTo>
                    <a:pt x="124460" y="0"/>
                    <a:pt x="160274" y="35814"/>
                    <a:pt x="160274" y="8013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249301" y="985901"/>
              <a:ext cx="160274" cy="160274"/>
            </a:xfrm>
            <a:custGeom>
              <a:avLst/>
              <a:gdLst/>
              <a:ahLst/>
              <a:cxnLst/>
              <a:rect r="r" b="b" t="t" l="l"/>
              <a:pathLst>
                <a:path h="160274" w="160274">
                  <a:moveTo>
                    <a:pt x="160274" y="80137"/>
                  </a:moveTo>
                  <a:cubicBezTo>
                    <a:pt x="160274" y="124333"/>
                    <a:pt x="124460" y="160274"/>
                    <a:pt x="80137" y="160274"/>
                  </a:cubicBezTo>
                  <a:cubicBezTo>
                    <a:pt x="35814" y="160274"/>
                    <a:pt x="0" y="124460"/>
                    <a:pt x="0" y="80137"/>
                  </a:cubicBezTo>
                  <a:cubicBezTo>
                    <a:pt x="0" y="35814"/>
                    <a:pt x="35814" y="0"/>
                    <a:pt x="80137" y="0"/>
                  </a:cubicBezTo>
                  <a:cubicBezTo>
                    <a:pt x="124460" y="0"/>
                    <a:pt x="160274" y="35814"/>
                    <a:pt x="160274" y="8013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673227" y="2660650"/>
              <a:ext cx="1270000" cy="575564"/>
            </a:xfrm>
            <a:custGeom>
              <a:avLst/>
              <a:gdLst/>
              <a:ahLst/>
              <a:cxnLst/>
              <a:rect r="r" b="b" t="t" l="l"/>
              <a:pathLst>
                <a:path h="575564" w="1270000">
                  <a:moveTo>
                    <a:pt x="0" y="133350"/>
                  </a:moveTo>
                  <a:lnTo>
                    <a:pt x="635000" y="575564"/>
                  </a:lnTo>
                  <a:lnTo>
                    <a:pt x="1270000" y="133350"/>
                  </a:lnTo>
                  <a:lnTo>
                    <a:pt x="1016000" y="0"/>
                  </a:lnTo>
                  <a:lnTo>
                    <a:pt x="635000" y="260350"/>
                  </a:lnTo>
                  <a:lnTo>
                    <a:pt x="254000" y="0"/>
                  </a:ln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165227" y="2948432"/>
              <a:ext cx="2286000" cy="911606"/>
            </a:xfrm>
            <a:custGeom>
              <a:avLst/>
              <a:gdLst/>
              <a:ahLst/>
              <a:cxnLst/>
              <a:rect r="r" b="b" t="t" l="l"/>
              <a:pathLst>
                <a:path h="911606" w="2286000">
                  <a:moveTo>
                    <a:pt x="0" y="150368"/>
                  </a:moveTo>
                  <a:lnTo>
                    <a:pt x="1142746" y="911606"/>
                  </a:lnTo>
                  <a:lnTo>
                    <a:pt x="2286000" y="150368"/>
                  </a:lnTo>
                  <a:lnTo>
                    <a:pt x="2032000" y="0"/>
                  </a:lnTo>
                  <a:lnTo>
                    <a:pt x="1142746" y="591947"/>
                  </a:lnTo>
                  <a:lnTo>
                    <a:pt x="254000" y="0"/>
                  </a:lnTo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44" id="44"/>
          <p:cNvSpPr/>
          <p:nvPr/>
        </p:nvSpPr>
        <p:spPr>
          <a:xfrm flipH="false" flipV="false" rot="1058885">
            <a:off x="16322082" y="451785"/>
            <a:ext cx="638404" cy="566439"/>
          </a:xfrm>
          <a:custGeom>
            <a:avLst/>
            <a:gdLst/>
            <a:ahLst/>
            <a:cxnLst/>
            <a:rect r="r" b="b" t="t" l="l"/>
            <a:pathLst>
              <a:path h="566439" w="638404">
                <a:moveTo>
                  <a:pt x="0" y="0"/>
                </a:moveTo>
                <a:lnTo>
                  <a:pt x="638404" y="0"/>
                </a:lnTo>
                <a:lnTo>
                  <a:pt x="638404" y="566439"/>
                </a:lnTo>
                <a:lnTo>
                  <a:pt x="0" y="56643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-1540171">
            <a:off x="14441505" y="5728364"/>
            <a:ext cx="914231" cy="811172"/>
          </a:xfrm>
          <a:custGeom>
            <a:avLst/>
            <a:gdLst/>
            <a:ahLst/>
            <a:cxnLst/>
            <a:rect r="r" b="b" t="t" l="l"/>
            <a:pathLst>
              <a:path h="811172" w="914231">
                <a:moveTo>
                  <a:pt x="0" y="0"/>
                </a:moveTo>
                <a:lnTo>
                  <a:pt x="914231" y="0"/>
                </a:lnTo>
                <a:lnTo>
                  <a:pt x="914231" y="811172"/>
                </a:lnTo>
                <a:lnTo>
                  <a:pt x="0" y="81117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129203">
            <a:off x="15276111" y="4533884"/>
            <a:ext cx="1144353" cy="1015354"/>
          </a:xfrm>
          <a:custGeom>
            <a:avLst/>
            <a:gdLst/>
            <a:ahLst/>
            <a:cxnLst/>
            <a:rect r="r" b="b" t="t" l="l"/>
            <a:pathLst>
              <a:path h="1015354" w="1144353">
                <a:moveTo>
                  <a:pt x="0" y="0"/>
                </a:moveTo>
                <a:lnTo>
                  <a:pt x="1144353" y="0"/>
                </a:lnTo>
                <a:lnTo>
                  <a:pt x="1144353" y="1015354"/>
                </a:lnTo>
                <a:lnTo>
                  <a:pt x="0" y="101535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-1781040">
            <a:off x="12532301" y="914764"/>
            <a:ext cx="936895" cy="831281"/>
          </a:xfrm>
          <a:custGeom>
            <a:avLst/>
            <a:gdLst/>
            <a:ahLst/>
            <a:cxnLst/>
            <a:rect r="r" b="b" t="t" l="l"/>
            <a:pathLst>
              <a:path h="831281" w="936895">
                <a:moveTo>
                  <a:pt x="0" y="0"/>
                </a:moveTo>
                <a:lnTo>
                  <a:pt x="936895" y="0"/>
                </a:lnTo>
                <a:lnTo>
                  <a:pt x="936895" y="831281"/>
                </a:lnTo>
                <a:lnTo>
                  <a:pt x="0" y="83128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-795347">
            <a:off x="16600563" y="3989506"/>
            <a:ext cx="702337" cy="623164"/>
          </a:xfrm>
          <a:custGeom>
            <a:avLst/>
            <a:gdLst/>
            <a:ahLst/>
            <a:cxnLst/>
            <a:rect r="r" b="b" t="t" l="l"/>
            <a:pathLst>
              <a:path h="623164" w="702337">
                <a:moveTo>
                  <a:pt x="0" y="0"/>
                </a:moveTo>
                <a:lnTo>
                  <a:pt x="702337" y="0"/>
                </a:lnTo>
                <a:lnTo>
                  <a:pt x="702337" y="623165"/>
                </a:lnTo>
                <a:lnTo>
                  <a:pt x="0" y="62316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78901">
            <a:off x="13453641" y="204885"/>
            <a:ext cx="473144" cy="419807"/>
          </a:xfrm>
          <a:custGeom>
            <a:avLst/>
            <a:gdLst/>
            <a:ahLst/>
            <a:cxnLst/>
            <a:rect r="r" b="b" t="t" l="l"/>
            <a:pathLst>
              <a:path h="419807" w="473144">
                <a:moveTo>
                  <a:pt x="0" y="0"/>
                </a:moveTo>
                <a:lnTo>
                  <a:pt x="473144" y="0"/>
                </a:lnTo>
                <a:lnTo>
                  <a:pt x="473144" y="419807"/>
                </a:lnTo>
                <a:lnTo>
                  <a:pt x="0" y="41980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1174601">
            <a:off x="17435219" y="4858296"/>
            <a:ext cx="586491" cy="520378"/>
          </a:xfrm>
          <a:custGeom>
            <a:avLst/>
            <a:gdLst/>
            <a:ahLst/>
            <a:cxnLst/>
            <a:rect r="r" b="b" t="t" l="l"/>
            <a:pathLst>
              <a:path h="520378" w="586491">
                <a:moveTo>
                  <a:pt x="0" y="0"/>
                </a:moveTo>
                <a:lnTo>
                  <a:pt x="586491" y="0"/>
                </a:lnTo>
                <a:lnTo>
                  <a:pt x="586491" y="520378"/>
                </a:lnTo>
                <a:lnTo>
                  <a:pt x="0" y="52037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396300" y="8440737"/>
            <a:ext cx="1264801" cy="1264801"/>
          </a:xfrm>
          <a:custGeom>
            <a:avLst/>
            <a:gdLst/>
            <a:ahLst/>
            <a:cxnLst/>
            <a:rect r="r" b="b" t="t" l="l"/>
            <a:pathLst>
              <a:path h="1264801" w="1264801">
                <a:moveTo>
                  <a:pt x="0" y="0"/>
                </a:moveTo>
                <a:lnTo>
                  <a:pt x="1264800" y="0"/>
                </a:lnTo>
                <a:lnTo>
                  <a:pt x="1264800" y="1264801"/>
                </a:lnTo>
                <a:lnTo>
                  <a:pt x="0" y="12648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2" id="52"/>
          <p:cNvSpPr txBox="true"/>
          <p:nvPr/>
        </p:nvSpPr>
        <p:spPr>
          <a:xfrm rot="0">
            <a:off x="561365" y="3382444"/>
            <a:ext cx="12804789" cy="39989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526"/>
              </a:lnSpc>
            </a:pPr>
            <a:r>
              <a:rPr lang="en-US" sz="8699" b="true">
                <a:solidFill>
                  <a:srgbClr val="000000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Mokslo šaknys karčios, bet vaisiai apsaugo jūsų</a:t>
            </a:r>
            <a:r>
              <a:rPr lang="en-US" sz="8699" b="true">
                <a:solidFill>
                  <a:srgbClr val="000000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 </a:t>
            </a:r>
            <a:r>
              <a:rPr lang="en-US" sz="8699" i="true" b="true">
                <a:solidFill>
                  <a:srgbClr val="000000"/>
                </a:solidFill>
                <a:latin typeface="Red Hat Display Bold Italics"/>
                <a:ea typeface="Red Hat Display Bold Italics"/>
                <a:cs typeface="Red Hat Display Bold Italics"/>
                <a:sym typeface="Red Hat Display Bold Italics"/>
              </a:rPr>
              <a:t>banko sąskaitą</a:t>
            </a:r>
            <a:r>
              <a:rPr lang="en-US" sz="8699" b="true">
                <a:solidFill>
                  <a:srgbClr val="000000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.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098440" y="7554366"/>
            <a:ext cx="15831302" cy="23800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485"/>
              </a:lnSpc>
              <a:spcBef>
                <a:spcPct val="0"/>
              </a:spcBef>
            </a:pPr>
            <a:r>
              <a:rPr lang="en-US" b="true" sz="13918" spc="668">
                <a:solidFill>
                  <a:srgbClr val="FFFFFA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nksc.lt/mokymai</a:t>
            </a:r>
          </a:p>
        </p:txBody>
      </p:sp>
      <p:sp>
        <p:nvSpPr>
          <p:cNvPr name="Freeform 54" id="54"/>
          <p:cNvSpPr/>
          <p:nvPr/>
        </p:nvSpPr>
        <p:spPr>
          <a:xfrm flipH="false" flipV="false" rot="919402">
            <a:off x="16269992" y="5952950"/>
            <a:ext cx="1564855" cy="1388453"/>
          </a:xfrm>
          <a:custGeom>
            <a:avLst/>
            <a:gdLst/>
            <a:ahLst/>
            <a:cxnLst/>
            <a:rect r="r" b="b" t="t" l="l"/>
            <a:pathLst>
              <a:path h="1388453" w="1564855">
                <a:moveTo>
                  <a:pt x="0" y="0"/>
                </a:moveTo>
                <a:lnTo>
                  <a:pt x="1564855" y="0"/>
                </a:lnTo>
                <a:lnTo>
                  <a:pt x="1564855" y="1388453"/>
                </a:lnTo>
                <a:lnTo>
                  <a:pt x="0" y="138845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6F44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727327"/>
            <a:ext cx="20954390" cy="2691621"/>
            <a:chOff x="0" y="0"/>
            <a:chExt cx="5518852" cy="7089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518852" cy="708904"/>
            </a:xfrm>
            <a:custGeom>
              <a:avLst/>
              <a:gdLst/>
              <a:ahLst/>
              <a:cxnLst/>
              <a:rect r="r" b="b" t="t" l="l"/>
              <a:pathLst>
                <a:path h="708904" w="5518852">
                  <a:moveTo>
                    <a:pt x="0" y="0"/>
                  </a:moveTo>
                  <a:lnTo>
                    <a:pt x="5518852" y="0"/>
                  </a:lnTo>
                  <a:lnTo>
                    <a:pt x="5518852" y="708904"/>
                  </a:lnTo>
                  <a:lnTo>
                    <a:pt x="0" y="70890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518852" cy="7470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273480" y="947516"/>
            <a:ext cx="2341499" cy="308302"/>
          </a:xfrm>
          <a:custGeom>
            <a:avLst/>
            <a:gdLst/>
            <a:ahLst/>
            <a:cxnLst/>
            <a:rect r="r" b="b" t="t" l="l"/>
            <a:pathLst>
              <a:path h="308302" w="2341499">
                <a:moveTo>
                  <a:pt x="0" y="0"/>
                </a:moveTo>
                <a:lnTo>
                  <a:pt x="2341498" y="0"/>
                </a:lnTo>
                <a:lnTo>
                  <a:pt x="2341498" y="308302"/>
                </a:lnTo>
                <a:lnTo>
                  <a:pt x="0" y="3083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2273480" y="1712951"/>
            <a:ext cx="1729381" cy="308302"/>
            <a:chOff x="0" y="0"/>
            <a:chExt cx="3083776" cy="54975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63500" y="64262"/>
              <a:ext cx="322707" cy="422148"/>
            </a:xfrm>
            <a:custGeom>
              <a:avLst/>
              <a:gdLst/>
              <a:ahLst/>
              <a:cxnLst/>
              <a:rect r="r" b="b" t="t" l="l"/>
              <a:pathLst>
                <a:path h="422148" w="322707">
                  <a:moveTo>
                    <a:pt x="321183" y="238633"/>
                  </a:moveTo>
                  <a:lnTo>
                    <a:pt x="322707" y="246253"/>
                  </a:lnTo>
                  <a:lnTo>
                    <a:pt x="322707" y="340487"/>
                  </a:lnTo>
                  <a:cubicBezTo>
                    <a:pt x="322707" y="343662"/>
                    <a:pt x="322199" y="347345"/>
                    <a:pt x="321183" y="351409"/>
                  </a:cubicBezTo>
                  <a:lnTo>
                    <a:pt x="319024" y="358902"/>
                  </a:lnTo>
                  <a:lnTo>
                    <a:pt x="262382" y="417195"/>
                  </a:lnTo>
                  <a:cubicBezTo>
                    <a:pt x="259588" y="418846"/>
                    <a:pt x="256032" y="419989"/>
                    <a:pt x="251841" y="420878"/>
                  </a:cubicBezTo>
                  <a:lnTo>
                    <a:pt x="243967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337566"/>
                  </a:lnTo>
                  <a:cubicBezTo>
                    <a:pt x="0" y="334391"/>
                    <a:pt x="1143" y="331597"/>
                    <a:pt x="3302" y="329438"/>
                  </a:cubicBezTo>
                  <a:lnTo>
                    <a:pt x="8255" y="326136"/>
                  </a:lnTo>
                  <a:lnTo>
                    <a:pt x="216535" y="326136"/>
                  </a:lnTo>
                  <a:cubicBezTo>
                    <a:pt x="219710" y="326136"/>
                    <a:pt x="222504" y="325120"/>
                    <a:pt x="224663" y="323088"/>
                  </a:cubicBezTo>
                  <a:lnTo>
                    <a:pt x="227965" y="318516"/>
                  </a:lnTo>
                  <a:lnTo>
                    <a:pt x="227965" y="265176"/>
                  </a:lnTo>
                  <a:cubicBezTo>
                    <a:pt x="227965" y="262001"/>
                    <a:pt x="226822" y="259207"/>
                    <a:pt x="224663" y="257048"/>
                  </a:cubicBezTo>
                  <a:lnTo>
                    <a:pt x="219710" y="253746"/>
                  </a:lnTo>
                  <a:lnTo>
                    <a:pt x="81407" y="253746"/>
                  </a:lnTo>
                  <a:cubicBezTo>
                    <a:pt x="78232" y="253746"/>
                    <a:pt x="74549" y="253365"/>
                    <a:pt x="70612" y="252603"/>
                  </a:cubicBezTo>
                  <a:lnTo>
                    <a:pt x="63119" y="250825"/>
                  </a:lnTo>
                  <a:lnTo>
                    <a:pt x="4826" y="194183"/>
                  </a:lnTo>
                  <a:cubicBezTo>
                    <a:pt x="3175" y="191008"/>
                    <a:pt x="2032" y="187325"/>
                    <a:pt x="1270" y="183388"/>
                  </a:cubicBezTo>
                  <a:lnTo>
                    <a:pt x="0" y="175768"/>
                  </a:lnTo>
                  <a:lnTo>
                    <a:pt x="0" y="81280"/>
                  </a:lnTo>
                  <a:cubicBezTo>
                    <a:pt x="0" y="78105"/>
                    <a:pt x="381" y="74422"/>
                    <a:pt x="1270" y="70485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298069" y="0"/>
                  </a:lnTo>
                  <a:cubicBezTo>
                    <a:pt x="301244" y="0"/>
                    <a:pt x="304038" y="1143"/>
                    <a:pt x="306197" y="3302"/>
                  </a:cubicBezTo>
                  <a:lnTo>
                    <a:pt x="309499" y="8255"/>
                  </a:lnTo>
                  <a:lnTo>
                    <a:pt x="309499" y="85598"/>
                  </a:lnTo>
                  <a:cubicBezTo>
                    <a:pt x="309499" y="88773"/>
                    <a:pt x="308356" y="91567"/>
                    <a:pt x="306197" y="93726"/>
                  </a:cubicBezTo>
                  <a:lnTo>
                    <a:pt x="301244" y="97028"/>
                  </a:lnTo>
                  <a:lnTo>
                    <a:pt x="105537" y="97028"/>
                  </a:lnTo>
                  <a:cubicBezTo>
                    <a:pt x="102362" y="97028"/>
                    <a:pt x="99568" y="98044"/>
                    <a:pt x="97409" y="100076"/>
                  </a:cubicBezTo>
                  <a:lnTo>
                    <a:pt x="94107" y="104648"/>
                  </a:lnTo>
                  <a:lnTo>
                    <a:pt x="94107" y="156718"/>
                  </a:lnTo>
                  <a:cubicBezTo>
                    <a:pt x="94107" y="159893"/>
                    <a:pt x="95250" y="162687"/>
                    <a:pt x="97409" y="164846"/>
                  </a:cubicBezTo>
                  <a:lnTo>
                    <a:pt x="102362" y="168148"/>
                  </a:lnTo>
                  <a:lnTo>
                    <a:pt x="240665" y="168148"/>
                  </a:lnTo>
                  <a:cubicBezTo>
                    <a:pt x="243840" y="168148"/>
                    <a:pt x="247650" y="168529"/>
                    <a:pt x="251841" y="169418"/>
                  </a:cubicBezTo>
                  <a:lnTo>
                    <a:pt x="259588" y="171196"/>
                  </a:lnTo>
                  <a:lnTo>
                    <a:pt x="317754" y="227838"/>
                  </a:lnTo>
                  <a:cubicBezTo>
                    <a:pt x="319024" y="231013"/>
                    <a:pt x="320040" y="234696"/>
                    <a:pt x="321056" y="238633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447040" y="63500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8412" y="94742"/>
                  </a:moveTo>
                  <a:lnTo>
                    <a:pt x="106172" y="94742"/>
                  </a:lnTo>
                  <a:lnTo>
                    <a:pt x="106172" y="201422"/>
                  </a:lnTo>
                  <a:lnTo>
                    <a:pt x="248412" y="201422"/>
                  </a:lnTo>
                  <a:close/>
                  <a:moveTo>
                    <a:pt x="349758" y="60325"/>
                  </a:moveTo>
                  <a:lnTo>
                    <a:pt x="352044" y="66675"/>
                  </a:lnTo>
                  <a:lnTo>
                    <a:pt x="354584" y="78867"/>
                  </a:lnTo>
                  <a:lnTo>
                    <a:pt x="354584" y="411353"/>
                  </a:lnTo>
                  <a:cubicBezTo>
                    <a:pt x="354584" y="414528"/>
                    <a:pt x="353441" y="417195"/>
                    <a:pt x="351282" y="419227"/>
                  </a:cubicBezTo>
                  <a:lnTo>
                    <a:pt x="346329" y="422275"/>
                  </a:lnTo>
                  <a:lnTo>
                    <a:pt x="259334" y="422275"/>
                  </a:lnTo>
                  <a:cubicBezTo>
                    <a:pt x="256159" y="422275"/>
                    <a:pt x="253492" y="421259"/>
                    <a:pt x="251460" y="419227"/>
                  </a:cubicBezTo>
                  <a:lnTo>
                    <a:pt x="248412" y="414655"/>
                  </a:lnTo>
                  <a:lnTo>
                    <a:pt x="248412" y="302895"/>
                  </a:lnTo>
                  <a:cubicBezTo>
                    <a:pt x="248412" y="299720"/>
                    <a:pt x="247269" y="297053"/>
                    <a:pt x="245110" y="295021"/>
                  </a:cubicBezTo>
                  <a:lnTo>
                    <a:pt x="240157" y="291973"/>
                  </a:lnTo>
                  <a:lnTo>
                    <a:pt x="117602" y="291973"/>
                  </a:lnTo>
                  <a:cubicBezTo>
                    <a:pt x="114427" y="291973"/>
                    <a:pt x="111633" y="292989"/>
                    <a:pt x="109474" y="295021"/>
                  </a:cubicBezTo>
                  <a:lnTo>
                    <a:pt x="106172" y="299593"/>
                  </a:lnTo>
                  <a:lnTo>
                    <a:pt x="106172" y="411353"/>
                  </a:lnTo>
                  <a:cubicBezTo>
                    <a:pt x="106172" y="414528"/>
                    <a:pt x="105156" y="417195"/>
                    <a:pt x="103124" y="419227"/>
                  </a:cubicBezTo>
                  <a:lnTo>
                    <a:pt x="98552" y="422275"/>
                  </a:lnTo>
                  <a:lnTo>
                    <a:pt x="11430" y="422275"/>
                  </a:lnTo>
                  <a:cubicBezTo>
                    <a:pt x="8255" y="422275"/>
                    <a:pt x="5461" y="421259"/>
                    <a:pt x="3302" y="419227"/>
                  </a:cubicBezTo>
                  <a:lnTo>
                    <a:pt x="0" y="414655"/>
                  </a:lnTo>
                  <a:lnTo>
                    <a:pt x="0" y="80264"/>
                  </a:lnTo>
                  <a:cubicBezTo>
                    <a:pt x="381" y="77089"/>
                    <a:pt x="1016" y="73660"/>
                    <a:pt x="1778" y="69977"/>
                  </a:cubicBezTo>
                  <a:lnTo>
                    <a:pt x="3556" y="63119"/>
                  </a:lnTo>
                  <a:lnTo>
                    <a:pt x="60198" y="4826"/>
                  </a:lnTo>
                  <a:cubicBezTo>
                    <a:pt x="62992" y="3556"/>
                    <a:pt x="66421" y="2540"/>
                    <a:pt x="70485" y="1524"/>
                  </a:cubicBezTo>
                  <a:lnTo>
                    <a:pt x="7810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66013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3302"/>
                  </a:moveTo>
                  <a:lnTo>
                    <a:pt x="354711" y="8255"/>
                  </a:lnTo>
                  <a:lnTo>
                    <a:pt x="354711" y="342519"/>
                  </a:lnTo>
                  <a:lnTo>
                    <a:pt x="354076" y="342519"/>
                  </a:lnTo>
                  <a:lnTo>
                    <a:pt x="353695" y="349123"/>
                  </a:lnTo>
                  <a:lnTo>
                    <a:pt x="351028" y="359410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823"/>
                  </a:lnTo>
                  <a:cubicBezTo>
                    <a:pt x="3302" y="359029"/>
                    <a:pt x="2159" y="355600"/>
                    <a:pt x="1270" y="351536"/>
                  </a:cubicBezTo>
                  <a:lnTo>
                    <a:pt x="0" y="343916"/>
                  </a:ln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94742" y="0"/>
                  </a:lnTo>
                  <a:cubicBezTo>
                    <a:pt x="97917" y="0"/>
                    <a:pt x="100711" y="1143"/>
                    <a:pt x="102870" y="3302"/>
                  </a:cubicBezTo>
                  <a:lnTo>
                    <a:pt x="106172" y="8255"/>
                  </a:lnTo>
                  <a:lnTo>
                    <a:pt x="106172" y="308737"/>
                  </a:lnTo>
                  <a:cubicBezTo>
                    <a:pt x="106172" y="311912"/>
                    <a:pt x="107315" y="314706"/>
                    <a:pt x="109474" y="316865"/>
                  </a:cubicBezTo>
                  <a:lnTo>
                    <a:pt x="114427" y="320167"/>
                  </a:lnTo>
                  <a:lnTo>
                    <a:pt x="236982" y="320167"/>
                  </a:lnTo>
                  <a:cubicBezTo>
                    <a:pt x="240157" y="320167"/>
                    <a:pt x="242824" y="319024"/>
                    <a:pt x="244856" y="316865"/>
                  </a:cubicBezTo>
                  <a:lnTo>
                    <a:pt x="247904" y="311912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284605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195072"/>
                  </a:moveTo>
                  <a:lnTo>
                    <a:pt x="354711" y="200025"/>
                  </a:lnTo>
                  <a:lnTo>
                    <a:pt x="354711" y="340741"/>
                  </a:lnTo>
                  <a:cubicBezTo>
                    <a:pt x="354711" y="343916"/>
                    <a:pt x="354203" y="347599"/>
                    <a:pt x="353187" y="351536"/>
                  </a:cubicBezTo>
                  <a:lnTo>
                    <a:pt x="351028" y="359029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950"/>
                  </a:lnTo>
                  <a:cubicBezTo>
                    <a:pt x="3302" y="359156"/>
                    <a:pt x="2159" y="355727"/>
                    <a:pt x="1270" y="351663"/>
                  </a:cubicBezTo>
                  <a:lnTo>
                    <a:pt x="0" y="344043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319786" y="0"/>
                  </a:lnTo>
                  <a:cubicBezTo>
                    <a:pt x="322961" y="0"/>
                    <a:pt x="325755" y="1143"/>
                    <a:pt x="327914" y="3302"/>
                  </a:cubicBezTo>
                  <a:lnTo>
                    <a:pt x="331216" y="8255"/>
                  </a:lnTo>
                  <a:lnTo>
                    <a:pt x="331216" y="91059"/>
                  </a:lnTo>
                  <a:cubicBezTo>
                    <a:pt x="331216" y="94234"/>
                    <a:pt x="330073" y="97028"/>
                    <a:pt x="327914" y="99187"/>
                  </a:cubicBezTo>
                  <a:lnTo>
                    <a:pt x="322961" y="102489"/>
                  </a:lnTo>
                  <a:lnTo>
                    <a:pt x="117729" y="102489"/>
                  </a:lnTo>
                  <a:cubicBezTo>
                    <a:pt x="114554" y="102489"/>
                    <a:pt x="111760" y="103505"/>
                    <a:pt x="109601" y="105537"/>
                  </a:cubicBezTo>
                  <a:lnTo>
                    <a:pt x="106299" y="110236"/>
                  </a:lnTo>
                  <a:lnTo>
                    <a:pt x="106299" y="308737"/>
                  </a:lnTo>
                  <a:cubicBezTo>
                    <a:pt x="106299" y="311912"/>
                    <a:pt x="107442" y="314706"/>
                    <a:pt x="109601" y="316865"/>
                  </a:cubicBezTo>
                  <a:lnTo>
                    <a:pt x="114554" y="320167"/>
                  </a:lnTo>
                  <a:lnTo>
                    <a:pt x="237109" y="320167"/>
                  </a:lnTo>
                  <a:cubicBezTo>
                    <a:pt x="240284" y="320167"/>
                    <a:pt x="242951" y="319024"/>
                    <a:pt x="244983" y="316865"/>
                  </a:cubicBezTo>
                  <a:lnTo>
                    <a:pt x="248031" y="311912"/>
                  </a:lnTo>
                  <a:lnTo>
                    <a:pt x="248031" y="203200"/>
                  </a:lnTo>
                  <a:cubicBezTo>
                    <a:pt x="248031" y="200025"/>
                    <a:pt x="249174" y="197231"/>
                    <a:pt x="251333" y="195072"/>
                  </a:cubicBezTo>
                  <a:lnTo>
                    <a:pt x="256286" y="191770"/>
                  </a:lnTo>
                  <a:lnTo>
                    <a:pt x="343281" y="191770"/>
                  </a:lnTo>
                  <a:cubicBezTo>
                    <a:pt x="346456" y="191770"/>
                    <a:pt x="349250" y="192913"/>
                    <a:pt x="351409" y="19507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699514" y="64135"/>
              <a:ext cx="354711" cy="422275"/>
            </a:xfrm>
            <a:custGeom>
              <a:avLst/>
              <a:gdLst/>
              <a:ahLst/>
              <a:cxnLst/>
              <a:rect r="r" b="b" t="t" l="l"/>
              <a:pathLst>
                <a:path h="422275" w="354711">
                  <a:moveTo>
                    <a:pt x="351409" y="3302"/>
                  </a:moveTo>
                  <a:lnTo>
                    <a:pt x="354711" y="8255"/>
                  </a:lnTo>
                  <a:lnTo>
                    <a:pt x="354711" y="342519"/>
                  </a:lnTo>
                  <a:lnTo>
                    <a:pt x="354076" y="342519"/>
                  </a:lnTo>
                  <a:lnTo>
                    <a:pt x="353695" y="349123"/>
                  </a:lnTo>
                  <a:lnTo>
                    <a:pt x="351028" y="359410"/>
                  </a:lnTo>
                  <a:lnTo>
                    <a:pt x="294386" y="417322"/>
                  </a:lnTo>
                  <a:cubicBezTo>
                    <a:pt x="291592" y="418973"/>
                    <a:pt x="288036" y="420116"/>
                    <a:pt x="283845" y="421005"/>
                  </a:cubicBezTo>
                  <a:lnTo>
                    <a:pt x="275844" y="422275"/>
                  </a:lnTo>
                  <a:lnTo>
                    <a:pt x="81534" y="422275"/>
                  </a:lnTo>
                  <a:cubicBezTo>
                    <a:pt x="78359" y="422275"/>
                    <a:pt x="74676" y="421894"/>
                    <a:pt x="70739" y="421005"/>
                  </a:cubicBezTo>
                  <a:lnTo>
                    <a:pt x="63246" y="418973"/>
                  </a:lnTo>
                  <a:lnTo>
                    <a:pt x="4953" y="361823"/>
                  </a:lnTo>
                  <a:cubicBezTo>
                    <a:pt x="3302" y="359029"/>
                    <a:pt x="2159" y="355600"/>
                    <a:pt x="1270" y="351536"/>
                  </a:cubicBezTo>
                  <a:lnTo>
                    <a:pt x="0" y="343916"/>
                  </a:ln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94742" y="0"/>
                  </a:lnTo>
                  <a:cubicBezTo>
                    <a:pt x="97917" y="0"/>
                    <a:pt x="100711" y="1143"/>
                    <a:pt x="102870" y="3302"/>
                  </a:cubicBezTo>
                  <a:lnTo>
                    <a:pt x="106172" y="8255"/>
                  </a:lnTo>
                  <a:lnTo>
                    <a:pt x="106172" y="308737"/>
                  </a:lnTo>
                  <a:cubicBezTo>
                    <a:pt x="106172" y="311912"/>
                    <a:pt x="107315" y="314706"/>
                    <a:pt x="109474" y="316865"/>
                  </a:cubicBezTo>
                  <a:lnTo>
                    <a:pt x="114427" y="320167"/>
                  </a:lnTo>
                  <a:lnTo>
                    <a:pt x="236982" y="320167"/>
                  </a:lnTo>
                  <a:cubicBezTo>
                    <a:pt x="240157" y="320167"/>
                    <a:pt x="242824" y="319024"/>
                    <a:pt x="244856" y="316865"/>
                  </a:cubicBezTo>
                  <a:lnTo>
                    <a:pt x="247904" y="311912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2119249" y="64135"/>
              <a:ext cx="481838" cy="422148"/>
            </a:xfrm>
            <a:custGeom>
              <a:avLst/>
              <a:gdLst/>
              <a:ahLst/>
              <a:cxnLst/>
              <a:rect r="r" b="b" t="t" l="l"/>
              <a:pathLst>
                <a:path h="422148" w="481838">
                  <a:moveTo>
                    <a:pt x="479171" y="4191"/>
                  </a:moveTo>
                  <a:lnTo>
                    <a:pt x="481838" y="8636"/>
                  </a:lnTo>
                  <a:lnTo>
                    <a:pt x="481838" y="410718"/>
                  </a:lnTo>
                  <a:cubicBezTo>
                    <a:pt x="481838" y="413893"/>
                    <a:pt x="480695" y="416687"/>
                    <a:pt x="478536" y="418846"/>
                  </a:cubicBezTo>
                  <a:lnTo>
                    <a:pt x="473583" y="422148"/>
                  </a:lnTo>
                  <a:lnTo>
                    <a:pt x="389509" y="422148"/>
                  </a:lnTo>
                  <a:cubicBezTo>
                    <a:pt x="386334" y="422148"/>
                    <a:pt x="383667" y="421005"/>
                    <a:pt x="381635" y="418846"/>
                  </a:cubicBezTo>
                  <a:lnTo>
                    <a:pt x="378587" y="413893"/>
                  </a:lnTo>
                  <a:lnTo>
                    <a:pt x="378587" y="199009"/>
                  </a:lnTo>
                  <a:lnTo>
                    <a:pt x="336423" y="301498"/>
                  </a:lnTo>
                  <a:cubicBezTo>
                    <a:pt x="331216" y="314325"/>
                    <a:pt x="326009" y="327025"/>
                    <a:pt x="320802" y="339471"/>
                  </a:cubicBezTo>
                  <a:lnTo>
                    <a:pt x="306959" y="372999"/>
                  </a:lnTo>
                  <a:cubicBezTo>
                    <a:pt x="302895" y="382905"/>
                    <a:pt x="299593" y="391033"/>
                    <a:pt x="296926" y="397383"/>
                  </a:cubicBezTo>
                  <a:lnTo>
                    <a:pt x="292862" y="407289"/>
                  </a:lnTo>
                  <a:lnTo>
                    <a:pt x="291338" y="411861"/>
                  </a:lnTo>
                  <a:lnTo>
                    <a:pt x="288036" y="417068"/>
                  </a:lnTo>
                  <a:lnTo>
                    <a:pt x="278892" y="422021"/>
                  </a:lnTo>
                  <a:lnTo>
                    <a:pt x="205740" y="422021"/>
                  </a:lnTo>
                  <a:cubicBezTo>
                    <a:pt x="202565" y="422021"/>
                    <a:pt x="199390" y="421005"/>
                    <a:pt x="196342" y="418973"/>
                  </a:cubicBezTo>
                  <a:lnTo>
                    <a:pt x="191262" y="414528"/>
                  </a:lnTo>
                  <a:lnTo>
                    <a:pt x="188214" y="407543"/>
                  </a:lnTo>
                  <a:lnTo>
                    <a:pt x="186309" y="403733"/>
                  </a:lnTo>
                  <a:cubicBezTo>
                    <a:pt x="181102" y="390906"/>
                    <a:pt x="177801" y="382778"/>
                    <a:pt x="173736" y="372872"/>
                  </a:cubicBezTo>
                  <a:lnTo>
                    <a:pt x="160147" y="339344"/>
                  </a:lnTo>
                  <a:cubicBezTo>
                    <a:pt x="155067" y="326898"/>
                    <a:pt x="149987" y="314198"/>
                    <a:pt x="144780" y="301371"/>
                  </a:cubicBezTo>
                  <a:cubicBezTo>
                    <a:pt x="132334" y="271272"/>
                    <a:pt x="118491" y="237109"/>
                    <a:pt x="103124" y="198882"/>
                  </a:cubicBezTo>
                  <a:lnTo>
                    <a:pt x="103124" y="410718"/>
                  </a:lnTo>
                  <a:cubicBezTo>
                    <a:pt x="103124" y="418338"/>
                    <a:pt x="99314" y="422148"/>
                    <a:pt x="91694" y="422148"/>
                  </a:cubicBez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11430"/>
                  </a:lnTo>
                  <a:cubicBezTo>
                    <a:pt x="0" y="6985"/>
                    <a:pt x="1778" y="3810"/>
                    <a:pt x="5461" y="1778"/>
                  </a:cubicBezTo>
                  <a:lnTo>
                    <a:pt x="8509" y="0"/>
                  </a:lnTo>
                  <a:lnTo>
                    <a:pt x="101346" y="0"/>
                  </a:lnTo>
                  <a:cubicBezTo>
                    <a:pt x="104521" y="0"/>
                    <a:pt x="107696" y="1016"/>
                    <a:pt x="110744" y="3048"/>
                  </a:cubicBezTo>
                  <a:lnTo>
                    <a:pt x="115824" y="7493"/>
                  </a:lnTo>
                  <a:lnTo>
                    <a:pt x="240665" y="293116"/>
                  </a:lnTo>
                  <a:lnTo>
                    <a:pt x="364236" y="10287"/>
                  </a:lnTo>
                  <a:cubicBezTo>
                    <a:pt x="365506" y="7493"/>
                    <a:pt x="367538" y="5080"/>
                    <a:pt x="370586" y="3048"/>
                  </a:cubicBezTo>
                  <a:lnTo>
                    <a:pt x="376682" y="0"/>
                  </a:lnTo>
                  <a:lnTo>
                    <a:pt x="472821" y="0"/>
                  </a:lnTo>
                  <a:cubicBezTo>
                    <a:pt x="475234" y="762"/>
                    <a:pt x="477393" y="2286"/>
                    <a:pt x="479171" y="4191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665730" y="64135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7777" y="102489"/>
                  </a:moveTo>
                  <a:lnTo>
                    <a:pt x="106045" y="102489"/>
                  </a:lnTo>
                  <a:lnTo>
                    <a:pt x="106045" y="320167"/>
                  </a:lnTo>
                  <a:lnTo>
                    <a:pt x="247777" y="320167"/>
                  </a:lnTo>
                  <a:close/>
                  <a:moveTo>
                    <a:pt x="349758" y="60325"/>
                  </a:moveTo>
                  <a:lnTo>
                    <a:pt x="352044" y="66548"/>
                  </a:lnTo>
                  <a:lnTo>
                    <a:pt x="354584" y="78232"/>
                  </a:lnTo>
                  <a:lnTo>
                    <a:pt x="354584" y="340741"/>
                  </a:lnTo>
                  <a:cubicBezTo>
                    <a:pt x="354584" y="343916"/>
                    <a:pt x="354076" y="347599"/>
                    <a:pt x="353060" y="351663"/>
                  </a:cubicBezTo>
                  <a:lnTo>
                    <a:pt x="350901" y="359156"/>
                  </a:lnTo>
                  <a:lnTo>
                    <a:pt x="294259" y="417449"/>
                  </a:lnTo>
                  <a:cubicBezTo>
                    <a:pt x="291465" y="419100"/>
                    <a:pt x="287909" y="420243"/>
                    <a:pt x="283718" y="421132"/>
                  </a:cubicBezTo>
                  <a:lnTo>
                    <a:pt x="275844" y="422275"/>
                  </a:lnTo>
                  <a:lnTo>
                    <a:pt x="81407" y="422275"/>
                  </a:lnTo>
                  <a:cubicBezTo>
                    <a:pt x="78232" y="422275"/>
                    <a:pt x="74549" y="421894"/>
                    <a:pt x="70485" y="421132"/>
                  </a:cubicBezTo>
                  <a:lnTo>
                    <a:pt x="63119" y="419100"/>
                  </a:lnTo>
                  <a:lnTo>
                    <a:pt x="4826" y="362077"/>
                  </a:lnTo>
                  <a:cubicBezTo>
                    <a:pt x="3175" y="359283"/>
                    <a:pt x="2032" y="355854"/>
                    <a:pt x="1270" y="351790"/>
                  </a:cubicBezTo>
                  <a:lnTo>
                    <a:pt x="0" y="344170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325" y="4826"/>
                  </a:lnTo>
                  <a:cubicBezTo>
                    <a:pt x="63119" y="3556"/>
                    <a:pt x="66548" y="2540"/>
                    <a:pt x="70612" y="1524"/>
                  </a:cubicBezTo>
                  <a:lnTo>
                    <a:pt x="78232" y="0"/>
                  </a:lnTo>
                  <a:lnTo>
                    <a:pt x="272669" y="0"/>
                  </a:lnTo>
                  <a:cubicBezTo>
                    <a:pt x="275844" y="0"/>
                    <a:pt x="279654" y="508"/>
                    <a:pt x="283845" y="1524"/>
                  </a:cubicBezTo>
                  <a:lnTo>
                    <a:pt x="291592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2273480" y="2095840"/>
            <a:ext cx="1589351" cy="308302"/>
            <a:chOff x="0" y="0"/>
            <a:chExt cx="2834081" cy="54975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63373" y="64135"/>
              <a:ext cx="322707" cy="422021"/>
            </a:xfrm>
            <a:custGeom>
              <a:avLst/>
              <a:gdLst/>
              <a:ahLst/>
              <a:cxnLst/>
              <a:rect r="r" b="b" t="t" l="l"/>
              <a:pathLst>
                <a:path h="422021" w="322707">
                  <a:moveTo>
                    <a:pt x="109601" y="105537"/>
                  </a:moveTo>
                  <a:lnTo>
                    <a:pt x="106299" y="110109"/>
                  </a:lnTo>
                  <a:lnTo>
                    <a:pt x="106299" y="308737"/>
                  </a:lnTo>
                  <a:cubicBezTo>
                    <a:pt x="106299" y="311912"/>
                    <a:pt x="107442" y="314706"/>
                    <a:pt x="109601" y="316865"/>
                  </a:cubicBezTo>
                  <a:lnTo>
                    <a:pt x="114554" y="320167"/>
                  </a:lnTo>
                  <a:lnTo>
                    <a:pt x="311277" y="320167"/>
                  </a:lnTo>
                  <a:cubicBezTo>
                    <a:pt x="314452" y="320167"/>
                    <a:pt x="317246" y="321183"/>
                    <a:pt x="319405" y="323215"/>
                  </a:cubicBezTo>
                  <a:lnTo>
                    <a:pt x="322707" y="327787"/>
                  </a:lnTo>
                  <a:lnTo>
                    <a:pt x="322707" y="410591"/>
                  </a:lnTo>
                  <a:cubicBezTo>
                    <a:pt x="322707" y="413766"/>
                    <a:pt x="321564" y="416560"/>
                    <a:pt x="319405" y="418719"/>
                  </a:cubicBezTo>
                  <a:lnTo>
                    <a:pt x="314452" y="422021"/>
                  </a:lnTo>
                  <a:lnTo>
                    <a:pt x="81534" y="422021"/>
                  </a:lnTo>
                  <a:cubicBezTo>
                    <a:pt x="78359" y="422021"/>
                    <a:pt x="74676" y="421640"/>
                    <a:pt x="70739" y="420751"/>
                  </a:cubicBezTo>
                  <a:lnTo>
                    <a:pt x="63246" y="418719"/>
                  </a:lnTo>
                  <a:lnTo>
                    <a:pt x="4953" y="361569"/>
                  </a:lnTo>
                  <a:cubicBezTo>
                    <a:pt x="3302" y="358775"/>
                    <a:pt x="2159" y="355346"/>
                    <a:pt x="1270" y="351282"/>
                  </a:cubicBezTo>
                  <a:lnTo>
                    <a:pt x="0" y="343662"/>
                  </a:lnTo>
                  <a:lnTo>
                    <a:pt x="0" y="81407"/>
                  </a:lnTo>
                  <a:cubicBezTo>
                    <a:pt x="0" y="78232"/>
                    <a:pt x="381" y="74549"/>
                    <a:pt x="1270" y="70612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683"/>
                    <a:pt x="66167" y="2540"/>
                    <a:pt x="69215" y="1524"/>
                  </a:cubicBezTo>
                  <a:lnTo>
                    <a:pt x="74549" y="0"/>
                  </a:lnTo>
                  <a:lnTo>
                    <a:pt x="311277" y="0"/>
                  </a:lnTo>
                  <a:cubicBezTo>
                    <a:pt x="314452" y="0"/>
                    <a:pt x="317246" y="1143"/>
                    <a:pt x="319405" y="3302"/>
                  </a:cubicBezTo>
                  <a:lnTo>
                    <a:pt x="322707" y="8255"/>
                  </a:lnTo>
                  <a:lnTo>
                    <a:pt x="322707" y="91059"/>
                  </a:lnTo>
                  <a:cubicBezTo>
                    <a:pt x="322707" y="94234"/>
                    <a:pt x="321564" y="97028"/>
                    <a:pt x="319405" y="99187"/>
                  </a:cubicBezTo>
                  <a:lnTo>
                    <a:pt x="314452" y="102489"/>
                  </a:lnTo>
                  <a:lnTo>
                    <a:pt x="117729" y="102489"/>
                  </a:lnTo>
                  <a:cubicBezTo>
                    <a:pt x="114554" y="102489"/>
                    <a:pt x="111760" y="103505"/>
                    <a:pt x="109601" y="105537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451866" y="64135"/>
              <a:ext cx="322580" cy="422148"/>
            </a:xfrm>
            <a:custGeom>
              <a:avLst/>
              <a:gdLst/>
              <a:ahLst/>
              <a:cxnLst/>
              <a:rect r="r" b="b" t="t" l="l"/>
              <a:pathLst>
                <a:path h="422148" w="322580">
                  <a:moveTo>
                    <a:pt x="319278" y="3302"/>
                  </a:moveTo>
                  <a:lnTo>
                    <a:pt x="322580" y="8255"/>
                  </a:lnTo>
                  <a:lnTo>
                    <a:pt x="322580" y="87376"/>
                  </a:lnTo>
                  <a:cubicBezTo>
                    <a:pt x="322580" y="90551"/>
                    <a:pt x="321437" y="93218"/>
                    <a:pt x="319278" y="95250"/>
                  </a:cubicBezTo>
                  <a:lnTo>
                    <a:pt x="314325" y="98298"/>
                  </a:lnTo>
                  <a:lnTo>
                    <a:pt x="109093" y="98298"/>
                  </a:lnTo>
                  <a:cubicBezTo>
                    <a:pt x="107061" y="98298"/>
                    <a:pt x="106045" y="99314"/>
                    <a:pt x="106045" y="101346"/>
                  </a:cubicBezTo>
                  <a:lnTo>
                    <a:pt x="106045" y="167005"/>
                  </a:lnTo>
                  <a:cubicBezTo>
                    <a:pt x="106045" y="168656"/>
                    <a:pt x="107061" y="169418"/>
                    <a:pt x="109093" y="169418"/>
                  </a:cubicBezTo>
                  <a:lnTo>
                    <a:pt x="281686" y="169418"/>
                  </a:lnTo>
                  <a:cubicBezTo>
                    <a:pt x="284861" y="169418"/>
                    <a:pt x="287528" y="170561"/>
                    <a:pt x="289560" y="172720"/>
                  </a:cubicBezTo>
                  <a:lnTo>
                    <a:pt x="292608" y="177673"/>
                  </a:lnTo>
                  <a:lnTo>
                    <a:pt x="292608" y="241173"/>
                  </a:lnTo>
                  <a:cubicBezTo>
                    <a:pt x="292608" y="244348"/>
                    <a:pt x="291592" y="247142"/>
                    <a:pt x="289560" y="249301"/>
                  </a:cubicBezTo>
                  <a:lnTo>
                    <a:pt x="284988" y="252603"/>
                  </a:lnTo>
                  <a:lnTo>
                    <a:pt x="109093" y="252603"/>
                  </a:lnTo>
                  <a:cubicBezTo>
                    <a:pt x="107061" y="252603"/>
                    <a:pt x="106045" y="253619"/>
                    <a:pt x="106045" y="255651"/>
                  </a:cubicBezTo>
                  <a:lnTo>
                    <a:pt x="106045" y="320802"/>
                  </a:lnTo>
                  <a:cubicBezTo>
                    <a:pt x="106045" y="322834"/>
                    <a:pt x="107061" y="323850"/>
                    <a:pt x="109093" y="323850"/>
                  </a:cubicBezTo>
                  <a:lnTo>
                    <a:pt x="311150" y="323850"/>
                  </a:lnTo>
                  <a:cubicBezTo>
                    <a:pt x="314325" y="323850"/>
                    <a:pt x="317119" y="324993"/>
                    <a:pt x="319278" y="327152"/>
                  </a:cubicBezTo>
                  <a:lnTo>
                    <a:pt x="322580" y="332105"/>
                  </a:lnTo>
                  <a:lnTo>
                    <a:pt x="322580" y="410718"/>
                  </a:lnTo>
                  <a:cubicBezTo>
                    <a:pt x="322580" y="413893"/>
                    <a:pt x="321437" y="416687"/>
                    <a:pt x="319278" y="418846"/>
                  </a:cubicBezTo>
                  <a:lnTo>
                    <a:pt x="314325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311150" y="0"/>
                  </a:lnTo>
                  <a:cubicBezTo>
                    <a:pt x="314325" y="0"/>
                    <a:pt x="317119" y="1143"/>
                    <a:pt x="319278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840232" y="64135"/>
              <a:ext cx="354584" cy="422021"/>
            </a:xfrm>
            <a:custGeom>
              <a:avLst/>
              <a:gdLst/>
              <a:ahLst/>
              <a:cxnLst/>
              <a:rect r="r" b="b" t="t" l="l"/>
              <a:pathLst>
                <a:path h="422021" w="354584">
                  <a:moveTo>
                    <a:pt x="351282" y="3302"/>
                  </a:moveTo>
                  <a:lnTo>
                    <a:pt x="354584" y="8255"/>
                  </a:lnTo>
                  <a:lnTo>
                    <a:pt x="354584" y="410591"/>
                  </a:lnTo>
                  <a:cubicBezTo>
                    <a:pt x="354584" y="413766"/>
                    <a:pt x="353441" y="416560"/>
                    <a:pt x="351282" y="418719"/>
                  </a:cubicBezTo>
                  <a:lnTo>
                    <a:pt x="346329" y="422021"/>
                  </a:lnTo>
                  <a:lnTo>
                    <a:pt x="256286" y="422021"/>
                  </a:lnTo>
                  <a:cubicBezTo>
                    <a:pt x="253111" y="422021"/>
                    <a:pt x="249809" y="421132"/>
                    <a:pt x="246634" y="419354"/>
                  </a:cubicBezTo>
                  <a:lnTo>
                    <a:pt x="241046" y="415290"/>
                  </a:lnTo>
                  <a:lnTo>
                    <a:pt x="106172" y="166370"/>
                  </a:lnTo>
                  <a:lnTo>
                    <a:pt x="106172" y="410591"/>
                  </a:lnTo>
                  <a:cubicBezTo>
                    <a:pt x="106172" y="418211"/>
                    <a:pt x="102362" y="422021"/>
                    <a:pt x="94742" y="422021"/>
                  </a:cubicBezTo>
                  <a:lnTo>
                    <a:pt x="11430" y="422021"/>
                  </a:lnTo>
                  <a:cubicBezTo>
                    <a:pt x="3810" y="422021"/>
                    <a:pt x="0" y="418211"/>
                    <a:pt x="0" y="410591"/>
                  </a:cubicBezTo>
                  <a:lnTo>
                    <a:pt x="0" y="11430"/>
                  </a:lnTo>
                  <a:cubicBezTo>
                    <a:pt x="0" y="3810"/>
                    <a:pt x="3810" y="0"/>
                    <a:pt x="11430" y="0"/>
                  </a:cubicBezTo>
                  <a:lnTo>
                    <a:pt x="97028" y="0"/>
                  </a:lnTo>
                  <a:cubicBezTo>
                    <a:pt x="100203" y="0"/>
                    <a:pt x="103505" y="889"/>
                    <a:pt x="106680" y="2667"/>
                  </a:cubicBezTo>
                  <a:lnTo>
                    <a:pt x="112268" y="6731"/>
                  </a:lnTo>
                  <a:lnTo>
                    <a:pt x="247904" y="256286"/>
                  </a:lnTo>
                  <a:lnTo>
                    <a:pt x="247904" y="11430"/>
                  </a:lnTo>
                  <a:cubicBezTo>
                    <a:pt x="247904" y="8255"/>
                    <a:pt x="249047" y="5461"/>
                    <a:pt x="251206" y="3302"/>
                  </a:cubicBezTo>
                  <a:lnTo>
                    <a:pt x="256159" y="0"/>
                  </a:lnTo>
                  <a:lnTo>
                    <a:pt x="343154" y="0"/>
                  </a:lnTo>
                  <a:cubicBezTo>
                    <a:pt x="346329" y="0"/>
                    <a:pt x="349123" y="1143"/>
                    <a:pt x="351282" y="3302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1236472" y="64135"/>
              <a:ext cx="322580" cy="422021"/>
            </a:xfrm>
            <a:custGeom>
              <a:avLst/>
              <a:gdLst/>
              <a:ahLst/>
              <a:cxnLst/>
              <a:rect r="r" b="b" t="t" l="l"/>
              <a:pathLst>
                <a:path h="422021" w="322580">
                  <a:moveTo>
                    <a:pt x="322580" y="91059"/>
                  </a:moveTo>
                  <a:lnTo>
                    <a:pt x="321437" y="97028"/>
                  </a:lnTo>
                  <a:lnTo>
                    <a:pt x="314325" y="102489"/>
                  </a:lnTo>
                  <a:lnTo>
                    <a:pt x="225425" y="102489"/>
                  </a:lnTo>
                  <a:cubicBezTo>
                    <a:pt x="222250" y="102489"/>
                    <a:pt x="219456" y="103505"/>
                    <a:pt x="217297" y="105537"/>
                  </a:cubicBezTo>
                  <a:lnTo>
                    <a:pt x="213995" y="110109"/>
                  </a:lnTo>
                  <a:lnTo>
                    <a:pt x="213995" y="410591"/>
                  </a:lnTo>
                  <a:cubicBezTo>
                    <a:pt x="213995" y="413766"/>
                    <a:pt x="212979" y="416560"/>
                    <a:pt x="210947" y="418719"/>
                  </a:cubicBezTo>
                  <a:lnTo>
                    <a:pt x="206375" y="422021"/>
                  </a:lnTo>
                  <a:lnTo>
                    <a:pt x="119380" y="422021"/>
                  </a:lnTo>
                  <a:cubicBezTo>
                    <a:pt x="116205" y="422021"/>
                    <a:pt x="113411" y="420878"/>
                    <a:pt x="111252" y="418719"/>
                  </a:cubicBezTo>
                  <a:lnTo>
                    <a:pt x="107950" y="413766"/>
                  </a:lnTo>
                  <a:lnTo>
                    <a:pt x="107950" y="113411"/>
                  </a:lnTo>
                  <a:cubicBezTo>
                    <a:pt x="107950" y="110236"/>
                    <a:pt x="106934" y="107569"/>
                    <a:pt x="104902" y="105537"/>
                  </a:cubicBezTo>
                  <a:lnTo>
                    <a:pt x="100330" y="102489"/>
                  </a:lnTo>
                  <a:lnTo>
                    <a:pt x="11430" y="102489"/>
                  </a:lnTo>
                  <a:cubicBezTo>
                    <a:pt x="8255" y="102489"/>
                    <a:pt x="5461" y="101346"/>
                    <a:pt x="3302" y="99187"/>
                  </a:cubicBezTo>
                  <a:lnTo>
                    <a:pt x="0" y="94234"/>
                  </a:lnTo>
                  <a:lnTo>
                    <a:pt x="0" y="11430"/>
                  </a:lnTo>
                  <a:cubicBezTo>
                    <a:pt x="0" y="3810"/>
                    <a:pt x="3810" y="0"/>
                    <a:pt x="11430" y="0"/>
                  </a:cubicBezTo>
                  <a:lnTo>
                    <a:pt x="311150" y="0"/>
                  </a:lnTo>
                  <a:cubicBezTo>
                    <a:pt x="314325" y="0"/>
                    <a:pt x="317119" y="1143"/>
                    <a:pt x="319278" y="3302"/>
                  </a:cubicBezTo>
                  <a:lnTo>
                    <a:pt x="322580" y="8255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1601343" y="64135"/>
              <a:ext cx="369570" cy="422275"/>
            </a:xfrm>
            <a:custGeom>
              <a:avLst/>
              <a:gdLst/>
              <a:ahLst/>
              <a:cxnLst/>
              <a:rect r="r" b="b" t="t" l="l"/>
              <a:pathLst>
                <a:path h="422275" w="369570">
                  <a:moveTo>
                    <a:pt x="247777" y="98298"/>
                  </a:moveTo>
                  <a:lnTo>
                    <a:pt x="101854" y="98298"/>
                  </a:lnTo>
                  <a:lnTo>
                    <a:pt x="101854" y="200787"/>
                  </a:lnTo>
                  <a:lnTo>
                    <a:pt x="247777" y="200787"/>
                  </a:lnTo>
                  <a:lnTo>
                    <a:pt x="247777" y="124841"/>
                  </a:lnTo>
                  <a:close/>
                  <a:moveTo>
                    <a:pt x="367792" y="412496"/>
                  </a:moveTo>
                  <a:lnTo>
                    <a:pt x="369570" y="417576"/>
                  </a:lnTo>
                  <a:lnTo>
                    <a:pt x="364998" y="422148"/>
                  </a:lnTo>
                  <a:lnTo>
                    <a:pt x="265938" y="422148"/>
                  </a:lnTo>
                  <a:cubicBezTo>
                    <a:pt x="262763" y="422148"/>
                    <a:pt x="259461" y="421259"/>
                    <a:pt x="256286" y="419481"/>
                  </a:cubicBezTo>
                  <a:lnTo>
                    <a:pt x="250698" y="415417"/>
                  </a:lnTo>
                  <a:lnTo>
                    <a:pt x="181483" y="298069"/>
                  </a:lnTo>
                  <a:cubicBezTo>
                    <a:pt x="180721" y="296418"/>
                    <a:pt x="179324" y="295656"/>
                    <a:pt x="177292" y="295656"/>
                  </a:cubicBezTo>
                  <a:lnTo>
                    <a:pt x="109093" y="295656"/>
                  </a:lnTo>
                  <a:cubicBezTo>
                    <a:pt x="107061" y="295656"/>
                    <a:pt x="106045" y="296672"/>
                    <a:pt x="106045" y="298704"/>
                  </a:cubicBezTo>
                  <a:lnTo>
                    <a:pt x="106045" y="410845"/>
                  </a:lnTo>
                  <a:cubicBezTo>
                    <a:pt x="106045" y="418465"/>
                    <a:pt x="102235" y="422275"/>
                    <a:pt x="94615" y="422275"/>
                  </a:cubicBezTo>
                  <a:lnTo>
                    <a:pt x="11430" y="422275"/>
                  </a:lnTo>
                  <a:cubicBezTo>
                    <a:pt x="3810" y="422275"/>
                    <a:pt x="0" y="418465"/>
                    <a:pt x="0" y="410845"/>
                  </a:cubicBezTo>
                  <a:lnTo>
                    <a:pt x="0" y="11430"/>
                  </a:lnTo>
                  <a:cubicBezTo>
                    <a:pt x="0" y="8255"/>
                    <a:pt x="1143" y="5461"/>
                    <a:pt x="3302" y="3302"/>
                  </a:cubicBezTo>
                  <a:lnTo>
                    <a:pt x="825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lnTo>
                    <a:pt x="349758" y="60325"/>
                  </a:lnTo>
                  <a:cubicBezTo>
                    <a:pt x="351028" y="63119"/>
                    <a:pt x="352044" y="66548"/>
                    <a:pt x="353060" y="70612"/>
                  </a:cubicBezTo>
                  <a:lnTo>
                    <a:pt x="354584" y="78232"/>
                  </a:lnTo>
                  <a:lnTo>
                    <a:pt x="354584" y="212852"/>
                  </a:lnTo>
                  <a:cubicBezTo>
                    <a:pt x="354584" y="215265"/>
                    <a:pt x="353949" y="218186"/>
                    <a:pt x="352806" y="221615"/>
                  </a:cubicBezTo>
                  <a:lnTo>
                    <a:pt x="350139" y="228219"/>
                  </a:lnTo>
                  <a:lnTo>
                    <a:pt x="292989" y="287655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2030095" y="63500"/>
              <a:ext cx="354584" cy="422275"/>
            </a:xfrm>
            <a:custGeom>
              <a:avLst/>
              <a:gdLst/>
              <a:ahLst/>
              <a:cxnLst/>
              <a:rect r="r" b="b" t="t" l="l"/>
              <a:pathLst>
                <a:path h="422275" w="354584">
                  <a:moveTo>
                    <a:pt x="248412" y="94742"/>
                  </a:moveTo>
                  <a:lnTo>
                    <a:pt x="106045" y="94742"/>
                  </a:lnTo>
                  <a:lnTo>
                    <a:pt x="106045" y="201422"/>
                  </a:lnTo>
                  <a:lnTo>
                    <a:pt x="248412" y="201422"/>
                  </a:lnTo>
                  <a:close/>
                  <a:moveTo>
                    <a:pt x="349758" y="60325"/>
                  </a:moveTo>
                  <a:lnTo>
                    <a:pt x="352044" y="66675"/>
                  </a:lnTo>
                  <a:lnTo>
                    <a:pt x="354584" y="78867"/>
                  </a:lnTo>
                  <a:lnTo>
                    <a:pt x="354584" y="411353"/>
                  </a:lnTo>
                  <a:cubicBezTo>
                    <a:pt x="354584" y="414528"/>
                    <a:pt x="353441" y="417195"/>
                    <a:pt x="351282" y="419227"/>
                  </a:cubicBezTo>
                  <a:lnTo>
                    <a:pt x="346329" y="422275"/>
                  </a:lnTo>
                  <a:lnTo>
                    <a:pt x="259334" y="422275"/>
                  </a:lnTo>
                  <a:cubicBezTo>
                    <a:pt x="256159" y="422275"/>
                    <a:pt x="253492" y="421259"/>
                    <a:pt x="251460" y="419227"/>
                  </a:cubicBezTo>
                  <a:lnTo>
                    <a:pt x="248412" y="414655"/>
                  </a:lnTo>
                  <a:lnTo>
                    <a:pt x="248412" y="302895"/>
                  </a:lnTo>
                  <a:cubicBezTo>
                    <a:pt x="248412" y="299720"/>
                    <a:pt x="247269" y="297053"/>
                    <a:pt x="245110" y="295021"/>
                  </a:cubicBezTo>
                  <a:lnTo>
                    <a:pt x="240157" y="291973"/>
                  </a:lnTo>
                  <a:lnTo>
                    <a:pt x="117475" y="291973"/>
                  </a:lnTo>
                  <a:cubicBezTo>
                    <a:pt x="114300" y="291973"/>
                    <a:pt x="111506" y="292989"/>
                    <a:pt x="109347" y="295021"/>
                  </a:cubicBezTo>
                  <a:lnTo>
                    <a:pt x="106045" y="299593"/>
                  </a:lnTo>
                  <a:lnTo>
                    <a:pt x="106045" y="411353"/>
                  </a:lnTo>
                  <a:cubicBezTo>
                    <a:pt x="106045" y="414528"/>
                    <a:pt x="105029" y="417195"/>
                    <a:pt x="102997" y="419227"/>
                  </a:cubicBezTo>
                  <a:lnTo>
                    <a:pt x="98425" y="422275"/>
                  </a:lnTo>
                  <a:lnTo>
                    <a:pt x="11430" y="422275"/>
                  </a:lnTo>
                  <a:cubicBezTo>
                    <a:pt x="8255" y="422275"/>
                    <a:pt x="5461" y="421259"/>
                    <a:pt x="3302" y="419227"/>
                  </a:cubicBezTo>
                  <a:lnTo>
                    <a:pt x="0" y="414655"/>
                  </a:lnTo>
                  <a:lnTo>
                    <a:pt x="0" y="80264"/>
                  </a:lnTo>
                  <a:cubicBezTo>
                    <a:pt x="381" y="77089"/>
                    <a:pt x="1016" y="73660"/>
                    <a:pt x="1778" y="69977"/>
                  </a:cubicBezTo>
                  <a:lnTo>
                    <a:pt x="3556" y="63119"/>
                  </a:lnTo>
                  <a:lnTo>
                    <a:pt x="60198" y="4826"/>
                  </a:lnTo>
                  <a:cubicBezTo>
                    <a:pt x="62992" y="3556"/>
                    <a:pt x="66421" y="2540"/>
                    <a:pt x="70485" y="1524"/>
                  </a:cubicBezTo>
                  <a:lnTo>
                    <a:pt x="78105" y="0"/>
                  </a:lnTo>
                  <a:lnTo>
                    <a:pt x="272542" y="0"/>
                  </a:lnTo>
                  <a:cubicBezTo>
                    <a:pt x="275717" y="0"/>
                    <a:pt x="279527" y="508"/>
                    <a:pt x="283718" y="1524"/>
                  </a:cubicBezTo>
                  <a:lnTo>
                    <a:pt x="291465" y="3683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2447925" y="64262"/>
              <a:ext cx="322707" cy="422148"/>
            </a:xfrm>
            <a:custGeom>
              <a:avLst/>
              <a:gdLst/>
              <a:ahLst/>
              <a:cxnLst/>
              <a:rect r="r" b="b" t="t" l="l"/>
              <a:pathLst>
                <a:path h="422148" w="322707">
                  <a:moveTo>
                    <a:pt x="321183" y="238633"/>
                  </a:moveTo>
                  <a:lnTo>
                    <a:pt x="322707" y="246253"/>
                  </a:lnTo>
                  <a:lnTo>
                    <a:pt x="322707" y="340487"/>
                  </a:lnTo>
                  <a:cubicBezTo>
                    <a:pt x="322707" y="343662"/>
                    <a:pt x="322199" y="347345"/>
                    <a:pt x="321183" y="351409"/>
                  </a:cubicBezTo>
                  <a:lnTo>
                    <a:pt x="319024" y="358902"/>
                  </a:lnTo>
                  <a:lnTo>
                    <a:pt x="262382" y="417195"/>
                  </a:lnTo>
                  <a:cubicBezTo>
                    <a:pt x="259588" y="418846"/>
                    <a:pt x="256032" y="419989"/>
                    <a:pt x="251841" y="420878"/>
                  </a:cubicBezTo>
                  <a:lnTo>
                    <a:pt x="243840" y="422148"/>
                  </a:lnTo>
                  <a:lnTo>
                    <a:pt x="11430" y="422148"/>
                  </a:lnTo>
                  <a:cubicBezTo>
                    <a:pt x="3810" y="422148"/>
                    <a:pt x="0" y="418338"/>
                    <a:pt x="0" y="410718"/>
                  </a:cubicBezTo>
                  <a:lnTo>
                    <a:pt x="0" y="337566"/>
                  </a:lnTo>
                  <a:cubicBezTo>
                    <a:pt x="0" y="334391"/>
                    <a:pt x="1143" y="331597"/>
                    <a:pt x="3302" y="329438"/>
                  </a:cubicBezTo>
                  <a:lnTo>
                    <a:pt x="8255" y="326136"/>
                  </a:lnTo>
                  <a:lnTo>
                    <a:pt x="216535" y="326136"/>
                  </a:lnTo>
                  <a:cubicBezTo>
                    <a:pt x="219710" y="326136"/>
                    <a:pt x="222504" y="325120"/>
                    <a:pt x="224663" y="323088"/>
                  </a:cubicBezTo>
                  <a:lnTo>
                    <a:pt x="227965" y="318516"/>
                  </a:lnTo>
                  <a:lnTo>
                    <a:pt x="227965" y="265176"/>
                  </a:lnTo>
                  <a:cubicBezTo>
                    <a:pt x="227965" y="262001"/>
                    <a:pt x="226822" y="259207"/>
                    <a:pt x="224663" y="257048"/>
                  </a:cubicBezTo>
                  <a:lnTo>
                    <a:pt x="219710" y="253746"/>
                  </a:lnTo>
                  <a:lnTo>
                    <a:pt x="81407" y="253746"/>
                  </a:lnTo>
                  <a:cubicBezTo>
                    <a:pt x="78232" y="253746"/>
                    <a:pt x="74549" y="253365"/>
                    <a:pt x="70612" y="252603"/>
                  </a:cubicBezTo>
                  <a:lnTo>
                    <a:pt x="63119" y="250825"/>
                  </a:lnTo>
                  <a:lnTo>
                    <a:pt x="4826" y="194183"/>
                  </a:lnTo>
                  <a:cubicBezTo>
                    <a:pt x="3175" y="191008"/>
                    <a:pt x="2032" y="187325"/>
                    <a:pt x="1270" y="183388"/>
                  </a:cubicBezTo>
                  <a:lnTo>
                    <a:pt x="0" y="175768"/>
                  </a:lnTo>
                  <a:lnTo>
                    <a:pt x="0" y="81280"/>
                  </a:lnTo>
                  <a:cubicBezTo>
                    <a:pt x="0" y="78105"/>
                    <a:pt x="381" y="74422"/>
                    <a:pt x="1270" y="70485"/>
                  </a:cubicBezTo>
                  <a:lnTo>
                    <a:pt x="3302" y="63119"/>
                  </a:lnTo>
                  <a:lnTo>
                    <a:pt x="60452" y="4826"/>
                  </a:lnTo>
                  <a:cubicBezTo>
                    <a:pt x="63246" y="3556"/>
                    <a:pt x="66675" y="2540"/>
                    <a:pt x="70739" y="1524"/>
                  </a:cubicBezTo>
                  <a:lnTo>
                    <a:pt x="78359" y="0"/>
                  </a:lnTo>
                  <a:lnTo>
                    <a:pt x="298069" y="0"/>
                  </a:lnTo>
                  <a:cubicBezTo>
                    <a:pt x="301244" y="0"/>
                    <a:pt x="304038" y="1143"/>
                    <a:pt x="306197" y="3302"/>
                  </a:cubicBezTo>
                  <a:lnTo>
                    <a:pt x="309499" y="8255"/>
                  </a:lnTo>
                  <a:lnTo>
                    <a:pt x="309499" y="85598"/>
                  </a:lnTo>
                  <a:cubicBezTo>
                    <a:pt x="309499" y="88773"/>
                    <a:pt x="308356" y="91567"/>
                    <a:pt x="306197" y="93726"/>
                  </a:cubicBezTo>
                  <a:lnTo>
                    <a:pt x="301244" y="97028"/>
                  </a:lnTo>
                  <a:lnTo>
                    <a:pt x="105664" y="97028"/>
                  </a:lnTo>
                  <a:cubicBezTo>
                    <a:pt x="102489" y="97028"/>
                    <a:pt x="99695" y="98044"/>
                    <a:pt x="97536" y="100076"/>
                  </a:cubicBezTo>
                  <a:lnTo>
                    <a:pt x="94234" y="104648"/>
                  </a:lnTo>
                  <a:lnTo>
                    <a:pt x="94234" y="156718"/>
                  </a:lnTo>
                  <a:cubicBezTo>
                    <a:pt x="94234" y="159893"/>
                    <a:pt x="95377" y="162687"/>
                    <a:pt x="97536" y="164846"/>
                  </a:cubicBezTo>
                  <a:lnTo>
                    <a:pt x="102489" y="168148"/>
                  </a:lnTo>
                  <a:lnTo>
                    <a:pt x="240665" y="168148"/>
                  </a:lnTo>
                  <a:cubicBezTo>
                    <a:pt x="243840" y="168148"/>
                    <a:pt x="247650" y="168529"/>
                    <a:pt x="251841" y="169418"/>
                  </a:cubicBezTo>
                  <a:lnTo>
                    <a:pt x="259588" y="171196"/>
                  </a:lnTo>
                  <a:lnTo>
                    <a:pt x="317881" y="227838"/>
                  </a:lnTo>
                  <a:cubicBezTo>
                    <a:pt x="319151" y="231013"/>
                    <a:pt x="320167" y="234696"/>
                    <a:pt x="321183" y="238633"/>
                  </a:cubicBezTo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Freeform 22" id="22"/>
          <p:cNvSpPr/>
          <p:nvPr/>
        </p:nvSpPr>
        <p:spPr>
          <a:xfrm flipH="false" flipV="false" rot="0">
            <a:off x="2273480" y="1330405"/>
            <a:ext cx="2370236" cy="307960"/>
          </a:xfrm>
          <a:custGeom>
            <a:avLst/>
            <a:gdLst/>
            <a:ahLst/>
            <a:cxnLst/>
            <a:rect r="r" b="b" t="t" l="l"/>
            <a:pathLst>
              <a:path h="307960" w="2370236">
                <a:moveTo>
                  <a:pt x="0" y="0"/>
                </a:moveTo>
                <a:lnTo>
                  <a:pt x="2370236" y="0"/>
                </a:lnTo>
                <a:lnTo>
                  <a:pt x="2370236" y="307960"/>
                </a:lnTo>
                <a:lnTo>
                  <a:pt x="0" y="3079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>
            <a:grpSpLocks noChangeAspect="true"/>
          </p:cNvGrpSpPr>
          <p:nvPr/>
        </p:nvGrpSpPr>
        <p:grpSpPr>
          <a:xfrm rot="0">
            <a:off x="685092" y="548944"/>
            <a:ext cx="1265333" cy="1870881"/>
            <a:chOff x="0" y="0"/>
            <a:chExt cx="2653627" cy="392356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673227" y="558800"/>
              <a:ext cx="1270000" cy="254000"/>
            </a:xfrm>
            <a:custGeom>
              <a:avLst/>
              <a:gdLst/>
              <a:ahLst/>
              <a:cxnLst/>
              <a:rect r="r" b="b" t="t" l="l"/>
              <a:pathLst>
                <a:path h="254000" w="1270000">
                  <a:moveTo>
                    <a:pt x="1270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1180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917575" y="1699006"/>
              <a:ext cx="785876" cy="1231265"/>
            </a:xfrm>
            <a:custGeom>
              <a:avLst/>
              <a:gdLst/>
              <a:ahLst/>
              <a:cxnLst/>
              <a:rect r="r" b="b" t="t" l="l"/>
              <a:pathLst>
                <a:path h="1231265" w="785876">
                  <a:moveTo>
                    <a:pt x="785876" y="1231265"/>
                  </a:moveTo>
                  <a:lnTo>
                    <a:pt x="0" y="1231265"/>
                  </a:lnTo>
                  <a:lnTo>
                    <a:pt x="0" y="0"/>
                  </a:lnTo>
                  <a:lnTo>
                    <a:pt x="78587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926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1434973" y="304800"/>
              <a:ext cx="254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54000">
                  <a:moveTo>
                    <a:pt x="254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926973" y="63500"/>
              <a:ext cx="762000" cy="254000"/>
            </a:xfrm>
            <a:custGeom>
              <a:avLst/>
              <a:gdLst/>
              <a:ahLst/>
              <a:cxnLst/>
              <a:rect r="r" b="b" t="t" l="l"/>
              <a:pathLst>
                <a:path h="254000" w="762000">
                  <a:moveTo>
                    <a:pt x="762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165227" y="1460500"/>
              <a:ext cx="2286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286000">
                  <a:moveTo>
                    <a:pt x="2286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2197227" y="1154176"/>
              <a:ext cx="254000" cy="353695"/>
            </a:xfrm>
            <a:custGeom>
              <a:avLst/>
              <a:gdLst/>
              <a:ahLst/>
              <a:cxnLst/>
              <a:rect r="r" b="b" t="t" l="l"/>
              <a:pathLst>
                <a:path h="353695" w="254000">
                  <a:moveTo>
                    <a:pt x="254000" y="353695"/>
                  </a:moveTo>
                  <a:lnTo>
                    <a:pt x="0" y="353695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165227" y="952500"/>
              <a:ext cx="2286000" cy="254000"/>
            </a:xfrm>
            <a:custGeom>
              <a:avLst/>
              <a:gdLst/>
              <a:ahLst/>
              <a:cxnLst/>
              <a:rect r="r" b="b" t="t" l="l"/>
              <a:pathLst>
                <a:path h="254000" w="2286000">
                  <a:moveTo>
                    <a:pt x="2286000" y="254000"/>
                  </a:moveTo>
                  <a:lnTo>
                    <a:pt x="0" y="254000"/>
                  </a:lnTo>
                  <a:lnTo>
                    <a:pt x="0" y="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165227" y="1460500"/>
              <a:ext cx="254000" cy="1638300"/>
            </a:xfrm>
            <a:custGeom>
              <a:avLst/>
              <a:gdLst/>
              <a:ahLst/>
              <a:cxnLst/>
              <a:rect r="r" b="b" t="t" l="l"/>
              <a:pathLst>
                <a:path h="1638300" w="254000">
                  <a:moveTo>
                    <a:pt x="254000" y="1638300"/>
                  </a:moveTo>
                  <a:lnTo>
                    <a:pt x="0" y="16383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2197227" y="2222500"/>
              <a:ext cx="254000" cy="876300"/>
            </a:xfrm>
            <a:custGeom>
              <a:avLst/>
              <a:gdLst/>
              <a:ahLst/>
              <a:cxnLst/>
              <a:rect r="r" b="b" t="t" l="l"/>
              <a:pathLst>
                <a:path h="876300" w="254000">
                  <a:moveTo>
                    <a:pt x="254000" y="876300"/>
                  </a:moveTo>
                  <a:lnTo>
                    <a:pt x="0" y="8763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673227" y="1460500"/>
              <a:ext cx="254000" cy="1333500"/>
            </a:xfrm>
            <a:custGeom>
              <a:avLst/>
              <a:gdLst/>
              <a:ahLst/>
              <a:cxnLst/>
              <a:rect r="r" b="b" t="t" l="l"/>
              <a:pathLst>
                <a:path h="1333500" w="254000">
                  <a:moveTo>
                    <a:pt x="254000" y="1333500"/>
                  </a:moveTo>
                  <a:lnTo>
                    <a:pt x="0" y="13335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1689227" y="1460500"/>
              <a:ext cx="254000" cy="1333500"/>
            </a:xfrm>
            <a:custGeom>
              <a:avLst/>
              <a:gdLst/>
              <a:ahLst/>
              <a:cxnLst/>
              <a:rect r="r" b="b" t="t" l="l"/>
              <a:pathLst>
                <a:path h="1333500" w="254000">
                  <a:moveTo>
                    <a:pt x="254000" y="1333500"/>
                  </a:moveTo>
                  <a:lnTo>
                    <a:pt x="0" y="1333500"/>
                  </a:lnTo>
                  <a:lnTo>
                    <a:pt x="0" y="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63500" y="800100"/>
              <a:ext cx="531876" cy="531876"/>
            </a:xfrm>
            <a:custGeom>
              <a:avLst/>
              <a:gdLst/>
              <a:ahLst/>
              <a:cxnLst/>
              <a:rect r="r" b="b" t="t" l="l"/>
              <a:pathLst>
                <a:path h="531876" w="531876">
                  <a:moveTo>
                    <a:pt x="531876" y="265938"/>
                  </a:moveTo>
                  <a:cubicBezTo>
                    <a:pt x="531876" y="412750"/>
                    <a:pt x="412877" y="531876"/>
                    <a:pt x="265938" y="531876"/>
                  </a:cubicBezTo>
                  <a:cubicBezTo>
                    <a:pt x="118999" y="531876"/>
                    <a:pt x="0" y="412750"/>
                    <a:pt x="0" y="265938"/>
                  </a:cubicBezTo>
                  <a:cubicBezTo>
                    <a:pt x="0" y="119126"/>
                    <a:pt x="118999" y="0"/>
                    <a:pt x="265938" y="0"/>
                  </a:cubicBezTo>
                  <a:cubicBezTo>
                    <a:pt x="412877" y="0"/>
                    <a:pt x="531876" y="118999"/>
                    <a:pt x="531876" y="265938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2058289" y="1826006"/>
              <a:ext cx="531876" cy="531876"/>
            </a:xfrm>
            <a:custGeom>
              <a:avLst/>
              <a:gdLst/>
              <a:ahLst/>
              <a:cxnLst/>
              <a:rect r="r" b="b" t="t" l="l"/>
              <a:pathLst>
                <a:path h="531876" w="531876">
                  <a:moveTo>
                    <a:pt x="531876" y="265938"/>
                  </a:moveTo>
                  <a:cubicBezTo>
                    <a:pt x="531876" y="412750"/>
                    <a:pt x="412877" y="531876"/>
                    <a:pt x="265938" y="531876"/>
                  </a:cubicBezTo>
                  <a:cubicBezTo>
                    <a:pt x="118999" y="531876"/>
                    <a:pt x="0" y="412877"/>
                    <a:pt x="0" y="265938"/>
                  </a:cubicBezTo>
                  <a:cubicBezTo>
                    <a:pt x="0" y="118999"/>
                    <a:pt x="118999" y="0"/>
                    <a:pt x="265938" y="0"/>
                  </a:cubicBezTo>
                  <a:cubicBezTo>
                    <a:pt x="412877" y="0"/>
                    <a:pt x="531876" y="118999"/>
                    <a:pt x="531876" y="265938"/>
                  </a:cubicBez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2244090" y="2011807"/>
              <a:ext cx="160274" cy="160274"/>
            </a:xfrm>
            <a:custGeom>
              <a:avLst/>
              <a:gdLst/>
              <a:ahLst/>
              <a:cxnLst/>
              <a:rect r="r" b="b" t="t" l="l"/>
              <a:pathLst>
                <a:path h="160274" w="160274">
                  <a:moveTo>
                    <a:pt x="160274" y="80137"/>
                  </a:moveTo>
                  <a:cubicBezTo>
                    <a:pt x="160274" y="124333"/>
                    <a:pt x="124460" y="160274"/>
                    <a:pt x="80137" y="160274"/>
                  </a:cubicBezTo>
                  <a:cubicBezTo>
                    <a:pt x="35814" y="160274"/>
                    <a:pt x="0" y="124460"/>
                    <a:pt x="0" y="80137"/>
                  </a:cubicBezTo>
                  <a:cubicBezTo>
                    <a:pt x="0" y="35814"/>
                    <a:pt x="35814" y="0"/>
                    <a:pt x="80137" y="0"/>
                  </a:cubicBezTo>
                  <a:cubicBezTo>
                    <a:pt x="124460" y="0"/>
                    <a:pt x="160274" y="35814"/>
                    <a:pt x="160274" y="8013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249301" y="985901"/>
              <a:ext cx="160274" cy="160274"/>
            </a:xfrm>
            <a:custGeom>
              <a:avLst/>
              <a:gdLst/>
              <a:ahLst/>
              <a:cxnLst/>
              <a:rect r="r" b="b" t="t" l="l"/>
              <a:pathLst>
                <a:path h="160274" w="160274">
                  <a:moveTo>
                    <a:pt x="160274" y="80137"/>
                  </a:moveTo>
                  <a:cubicBezTo>
                    <a:pt x="160274" y="124333"/>
                    <a:pt x="124460" y="160274"/>
                    <a:pt x="80137" y="160274"/>
                  </a:cubicBezTo>
                  <a:cubicBezTo>
                    <a:pt x="35814" y="160274"/>
                    <a:pt x="0" y="124460"/>
                    <a:pt x="0" y="80137"/>
                  </a:cubicBezTo>
                  <a:cubicBezTo>
                    <a:pt x="0" y="35814"/>
                    <a:pt x="35814" y="0"/>
                    <a:pt x="80137" y="0"/>
                  </a:cubicBezTo>
                  <a:cubicBezTo>
                    <a:pt x="124460" y="0"/>
                    <a:pt x="160274" y="35814"/>
                    <a:pt x="160274" y="8013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673227" y="2660650"/>
              <a:ext cx="1270000" cy="575564"/>
            </a:xfrm>
            <a:custGeom>
              <a:avLst/>
              <a:gdLst/>
              <a:ahLst/>
              <a:cxnLst/>
              <a:rect r="r" b="b" t="t" l="l"/>
              <a:pathLst>
                <a:path h="575564" w="1270000">
                  <a:moveTo>
                    <a:pt x="0" y="133350"/>
                  </a:moveTo>
                  <a:lnTo>
                    <a:pt x="635000" y="575564"/>
                  </a:lnTo>
                  <a:lnTo>
                    <a:pt x="1270000" y="133350"/>
                  </a:lnTo>
                  <a:lnTo>
                    <a:pt x="1016000" y="0"/>
                  </a:lnTo>
                  <a:lnTo>
                    <a:pt x="635000" y="260350"/>
                  </a:lnTo>
                  <a:lnTo>
                    <a:pt x="254000" y="0"/>
                  </a:lnTo>
                </a:path>
              </a:pathLst>
            </a:custGeom>
            <a:solidFill>
              <a:srgbClr val="231F20"/>
            </a:solid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165227" y="2948432"/>
              <a:ext cx="2286000" cy="911606"/>
            </a:xfrm>
            <a:custGeom>
              <a:avLst/>
              <a:gdLst/>
              <a:ahLst/>
              <a:cxnLst/>
              <a:rect r="r" b="b" t="t" l="l"/>
              <a:pathLst>
                <a:path h="911606" w="2286000">
                  <a:moveTo>
                    <a:pt x="0" y="150368"/>
                  </a:moveTo>
                  <a:lnTo>
                    <a:pt x="1142746" y="911606"/>
                  </a:lnTo>
                  <a:lnTo>
                    <a:pt x="2286000" y="150368"/>
                  </a:lnTo>
                  <a:lnTo>
                    <a:pt x="2032000" y="0"/>
                  </a:lnTo>
                  <a:lnTo>
                    <a:pt x="1142746" y="591947"/>
                  </a:lnTo>
                  <a:lnTo>
                    <a:pt x="254000" y="0"/>
                  </a:lnTo>
                </a:path>
              </a:pathLst>
            </a:custGeom>
            <a:solidFill>
              <a:srgbClr val="231F20"/>
            </a:solidFill>
          </p:spPr>
        </p:sp>
      </p:grpSp>
      <p:sp>
        <p:nvSpPr>
          <p:cNvPr name="TextBox 43" id="43"/>
          <p:cNvSpPr txBox="true"/>
          <p:nvPr/>
        </p:nvSpPr>
        <p:spPr>
          <a:xfrm rot="0">
            <a:off x="583780" y="4336744"/>
            <a:ext cx="13516672" cy="29363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562"/>
              </a:lnSpc>
            </a:pPr>
            <a:r>
              <a:rPr lang="en-US" sz="9716" b="true">
                <a:solidFill>
                  <a:srgbClr val="000000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Išmok atpažinti kibernetinius pavojus: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-1297438">
            <a:off x="12884308" y="-379839"/>
            <a:ext cx="5090729" cy="5090729"/>
          </a:xfrm>
          <a:custGeom>
            <a:avLst/>
            <a:gdLst/>
            <a:ahLst/>
            <a:cxnLst/>
            <a:rect r="r" b="b" t="t" l="l"/>
            <a:pathLst>
              <a:path h="5090729" w="5090729">
                <a:moveTo>
                  <a:pt x="0" y="0"/>
                </a:moveTo>
                <a:lnTo>
                  <a:pt x="5090729" y="0"/>
                </a:lnTo>
                <a:lnTo>
                  <a:pt x="5090729" y="5090729"/>
                </a:lnTo>
                <a:lnTo>
                  <a:pt x="0" y="50907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1058885">
            <a:off x="16322082" y="451785"/>
            <a:ext cx="638404" cy="566439"/>
          </a:xfrm>
          <a:custGeom>
            <a:avLst/>
            <a:gdLst/>
            <a:ahLst/>
            <a:cxnLst/>
            <a:rect r="r" b="b" t="t" l="l"/>
            <a:pathLst>
              <a:path h="566439" w="638404">
                <a:moveTo>
                  <a:pt x="0" y="0"/>
                </a:moveTo>
                <a:lnTo>
                  <a:pt x="638404" y="0"/>
                </a:lnTo>
                <a:lnTo>
                  <a:pt x="638404" y="566439"/>
                </a:lnTo>
                <a:lnTo>
                  <a:pt x="0" y="56643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-1540171">
            <a:off x="14441505" y="5728364"/>
            <a:ext cx="914231" cy="811172"/>
          </a:xfrm>
          <a:custGeom>
            <a:avLst/>
            <a:gdLst/>
            <a:ahLst/>
            <a:cxnLst/>
            <a:rect r="r" b="b" t="t" l="l"/>
            <a:pathLst>
              <a:path h="811172" w="914231">
                <a:moveTo>
                  <a:pt x="0" y="0"/>
                </a:moveTo>
                <a:lnTo>
                  <a:pt x="914231" y="0"/>
                </a:lnTo>
                <a:lnTo>
                  <a:pt x="914231" y="811172"/>
                </a:lnTo>
                <a:lnTo>
                  <a:pt x="0" y="81117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129203">
            <a:off x="15276111" y="4533884"/>
            <a:ext cx="1144353" cy="1015354"/>
          </a:xfrm>
          <a:custGeom>
            <a:avLst/>
            <a:gdLst/>
            <a:ahLst/>
            <a:cxnLst/>
            <a:rect r="r" b="b" t="t" l="l"/>
            <a:pathLst>
              <a:path h="1015354" w="1144353">
                <a:moveTo>
                  <a:pt x="0" y="0"/>
                </a:moveTo>
                <a:lnTo>
                  <a:pt x="1144353" y="0"/>
                </a:lnTo>
                <a:lnTo>
                  <a:pt x="1144353" y="1015354"/>
                </a:lnTo>
                <a:lnTo>
                  <a:pt x="0" y="101535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919402">
            <a:off x="16269992" y="5952950"/>
            <a:ext cx="1564855" cy="1388453"/>
          </a:xfrm>
          <a:custGeom>
            <a:avLst/>
            <a:gdLst/>
            <a:ahLst/>
            <a:cxnLst/>
            <a:rect r="r" b="b" t="t" l="l"/>
            <a:pathLst>
              <a:path h="1388453" w="1564855">
                <a:moveTo>
                  <a:pt x="0" y="0"/>
                </a:moveTo>
                <a:lnTo>
                  <a:pt x="1564855" y="0"/>
                </a:lnTo>
                <a:lnTo>
                  <a:pt x="1564855" y="1388453"/>
                </a:lnTo>
                <a:lnTo>
                  <a:pt x="0" y="138845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-795347">
            <a:off x="16600563" y="3989506"/>
            <a:ext cx="702337" cy="623164"/>
          </a:xfrm>
          <a:custGeom>
            <a:avLst/>
            <a:gdLst/>
            <a:ahLst/>
            <a:cxnLst/>
            <a:rect r="r" b="b" t="t" l="l"/>
            <a:pathLst>
              <a:path h="623164" w="702337">
                <a:moveTo>
                  <a:pt x="0" y="0"/>
                </a:moveTo>
                <a:lnTo>
                  <a:pt x="702337" y="0"/>
                </a:lnTo>
                <a:lnTo>
                  <a:pt x="702337" y="623165"/>
                </a:lnTo>
                <a:lnTo>
                  <a:pt x="0" y="62316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78901">
            <a:off x="13453641" y="204885"/>
            <a:ext cx="473144" cy="419807"/>
          </a:xfrm>
          <a:custGeom>
            <a:avLst/>
            <a:gdLst/>
            <a:ahLst/>
            <a:cxnLst/>
            <a:rect r="r" b="b" t="t" l="l"/>
            <a:pathLst>
              <a:path h="419807" w="473144">
                <a:moveTo>
                  <a:pt x="0" y="0"/>
                </a:moveTo>
                <a:lnTo>
                  <a:pt x="473144" y="0"/>
                </a:lnTo>
                <a:lnTo>
                  <a:pt x="473144" y="419807"/>
                </a:lnTo>
                <a:lnTo>
                  <a:pt x="0" y="41980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1174601">
            <a:off x="17435219" y="4858296"/>
            <a:ext cx="586491" cy="520378"/>
          </a:xfrm>
          <a:custGeom>
            <a:avLst/>
            <a:gdLst/>
            <a:ahLst/>
            <a:cxnLst/>
            <a:rect r="r" b="b" t="t" l="l"/>
            <a:pathLst>
              <a:path h="520378" w="586491">
                <a:moveTo>
                  <a:pt x="0" y="0"/>
                </a:moveTo>
                <a:lnTo>
                  <a:pt x="586491" y="0"/>
                </a:lnTo>
                <a:lnTo>
                  <a:pt x="586491" y="520378"/>
                </a:lnTo>
                <a:lnTo>
                  <a:pt x="0" y="52037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-1781040">
            <a:off x="12532301" y="914764"/>
            <a:ext cx="936895" cy="831281"/>
          </a:xfrm>
          <a:custGeom>
            <a:avLst/>
            <a:gdLst/>
            <a:ahLst/>
            <a:cxnLst/>
            <a:rect r="r" b="b" t="t" l="l"/>
            <a:pathLst>
              <a:path h="831281" w="936895">
                <a:moveTo>
                  <a:pt x="0" y="0"/>
                </a:moveTo>
                <a:lnTo>
                  <a:pt x="936895" y="0"/>
                </a:lnTo>
                <a:lnTo>
                  <a:pt x="936895" y="831281"/>
                </a:lnTo>
                <a:lnTo>
                  <a:pt x="0" y="83128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396300" y="8440737"/>
            <a:ext cx="1264801" cy="1264801"/>
          </a:xfrm>
          <a:custGeom>
            <a:avLst/>
            <a:gdLst/>
            <a:ahLst/>
            <a:cxnLst/>
            <a:rect r="r" b="b" t="t" l="l"/>
            <a:pathLst>
              <a:path h="1264801" w="1264801">
                <a:moveTo>
                  <a:pt x="0" y="0"/>
                </a:moveTo>
                <a:lnTo>
                  <a:pt x="1264800" y="0"/>
                </a:lnTo>
                <a:lnTo>
                  <a:pt x="1264800" y="1264801"/>
                </a:lnTo>
                <a:lnTo>
                  <a:pt x="0" y="126480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4" id="54"/>
          <p:cNvSpPr txBox="true"/>
          <p:nvPr/>
        </p:nvSpPr>
        <p:spPr>
          <a:xfrm rot="0">
            <a:off x="2098440" y="7554366"/>
            <a:ext cx="15831302" cy="23800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485"/>
              </a:lnSpc>
              <a:spcBef>
                <a:spcPct val="0"/>
              </a:spcBef>
            </a:pPr>
            <a:r>
              <a:rPr lang="en-US" b="true" sz="13918" spc="668">
                <a:solidFill>
                  <a:srgbClr val="FFFFFA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nksc.lt/mokymai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DAGWhkrHSwc</dc:identifier>
  <dcterms:modified xsi:type="dcterms:W3CDTF">2011-08-01T06:04:30Z</dcterms:modified>
  <cp:revision>1</cp:revision>
  <dc:title>NKSC kampanija skaidres</dc:title>
</cp:coreProperties>
</file>